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Lst>
  <p:notesMasterIdLst>
    <p:notesMasterId r:id="rId6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9363075" cy="5257800"/>
  <p:notesSz cx="6858000" cy="9144000"/>
  <p:embeddedFontLst>
    <p:embeddedFont>
      <p:font typeface="Oswald"/>
      <p:regular r:id="rId65"/>
      <p:bold r:id="rId66"/>
    </p:embeddedFont>
    <p:embeddedFont>
      <p:font typeface="Cabin"/>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Arimo" panose="020B0604020202020204" charset="0"/>
      <p:regular r:id="rId75"/>
      <p:bold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6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4.xml"/><Relationship Id="rId71"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8.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rgbClr val="000000"/>
                </a:solidFill>
                <a:latin typeface="Cabin"/>
                <a:ea typeface="Cabin"/>
                <a:cs typeface="Cabin"/>
                <a:sym typeface="Cabin"/>
              </a:defRPr>
            </a:lvl1pPr>
            <a:lvl2pPr marL="328613" marR="0" lvl="1" indent="128586" algn="ctr" rtl="0">
              <a:spcBef>
                <a:spcPts val="0"/>
              </a:spcBef>
              <a:spcAft>
                <a:spcPts val="0"/>
              </a:spcAft>
              <a:buNone/>
              <a:defRPr sz="4200" b="0" i="0" u="none" strike="noStrike" cap="none">
                <a:solidFill>
                  <a:srgbClr val="000000"/>
                </a:solidFill>
                <a:latin typeface="Cabin"/>
                <a:ea typeface="Cabin"/>
                <a:cs typeface="Cabin"/>
                <a:sym typeface="Cabin"/>
              </a:defRPr>
            </a:lvl2pPr>
            <a:lvl3pPr marL="657225" marR="0" lvl="2" indent="257175" algn="ctr" rtl="0">
              <a:spcBef>
                <a:spcPts val="0"/>
              </a:spcBef>
              <a:spcAft>
                <a:spcPts val="0"/>
              </a:spcAft>
              <a:buNone/>
              <a:defRPr sz="4200" b="0" i="0" u="none" strike="noStrike" cap="none">
                <a:solidFill>
                  <a:srgbClr val="000000"/>
                </a:solidFill>
                <a:latin typeface="Cabin"/>
                <a:ea typeface="Cabin"/>
                <a:cs typeface="Cabin"/>
                <a:sym typeface="Cabin"/>
              </a:defRPr>
            </a:lvl3pPr>
            <a:lvl4pPr marL="985838" marR="0" lvl="3" indent="385762" algn="ctr" rtl="0">
              <a:spcBef>
                <a:spcPts val="0"/>
              </a:spcBef>
              <a:spcAft>
                <a:spcPts val="0"/>
              </a:spcAft>
              <a:buNone/>
              <a:defRPr sz="4200" b="0" i="0" u="none" strike="noStrike" cap="none">
                <a:solidFill>
                  <a:srgbClr val="000000"/>
                </a:solidFill>
                <a:latin typeface="Cabin"/>
                <a:ea typeface="Cabin"/>
                <a:cs typeface="Cabin"/>
                <a:sym typeface="Cabin"/>
              </a:defRPr>
            </a:lvl4pPr>
            <a:lvl5pPr marL="1316038" marR="0" lvl="4" indent="512762" algn="ctr" rtl="0">
              <a:spcBef>
                <a:spcPts val="0"/>
              </a:spcBef>
              <a:spcAft>
                <a:spcPts val="0"/>
              </a:spcAft>
              <a:buNone/>
              <a:defRPr sz="4200" b="0" i="0" u="none" strike="noStrike" cap="none">
                <a:solidFill>
                  <a:srgbClr val="000000"/>
                </a:solidFill>
                <a:latin typeface="Cabin"/>
                <a:ea typeface="Cabin"/>
                <a:cs typeface="Cabin"/>
                <a:sym typeface="Cabin"/>
              </a:defRPr>
            </a:lvl5pPr>
            <a:lvl6pPr marL="2286000" marR="0" lvl="5" indent="0" algn="l" rtl="0">
              <a:spcBef>
                <a:spcPts val="0"/>
              </a:spcBef>
              <a:buNone/>
              <a:defRPr sz="4200" b="0" i="0" u="none" strike="noStrike" cap="none">
                <a:solidFill>
                  <a:srgbClr val="000000"/>
                </a:solidFill>
                <a:latin typeface="Cabin"/>
                <a:ea typeface="Cabin"/>
                <a:cs typeface="Cabin"/>
                <a:sym typeface="Cabin"/>
              </a:defRPr>
            </a:lvl6pPr>
            <a:lvl7pPr marL="2743200" marR="0" lvl="6" indent="0" algn="l" rtl="0">
              <a:spcBef>
                <a:spcPts val="0"/>
              </a:spcBef>
              <a:buNone/>
              <a:defRPr sz="4200" b="0" i="0" u="none" strike="noStrike" cap="none">
                <a:solidFill>
                  <a:srgbClr val="000000"/>
                </a:solidFill>
                <a:latin typeface="Cabin"/>
                <a:ea typeface="Cabin"/>
                <a:cs typeface="Cabin"/>
                <a:sym typeface="Cabin"/>
              </a:defRPr>
            </a:lvl7pPr>
            <a:lvl8pPr marL="3200400" marR="0" lvl="7" indent="0" algn="l" rtl="0">
              <a:spcBef>
                <a:spcPts val="0"/>
              </a:spcBef>
              <a:buNone/>
              <a:defRPr sz="4200" b="0" i="0" u="none" strike="noStrike" cap="none">
                <a:solidFill>
                  <a:srgbClr val="000000"/>
                </a:solidFill>
                <a:latin typeface="Cabin"/>
                <a:ea typeface="Cabin"/>
                <a:cs typeface="Cabin"/>
                <a:sym typeface="Cabin"/>
              </a:defRPr>
            </a:lvl8pPr>
            <a:lvl9pPr marL="3657600" marR="0" lvl="8" indent="0" algn="l" rtl="0">
              <a:spcBef>
                <a:spcPts val="0"/>
              </a:spcBef>
              <a:buNone/>
              <a:defRPr sz="4200" b="0" i="0" u="none" strike="noStrike" cap="none">
                <a:solidFill>
                  <a:srgbClr val="000000"/>
                </a:solidFill>
                <a:latin typeface="Cabin"/>
                <a:ea typeface="Cabin"/>
                <a:cs typeface="Cabin"/>
                <a:sym typeface="Cabin"/>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rgbClr val="000000"/>
                </a:solidFill>
                <a:latin typeface="Cabin"/>
                <a:ea typeface="Cabin"/>
                <a:cs typeface="Cabin"/>
                <a:sym typeface="Cabin"/>
              </a:defRPr>
            </a:lvl1pPr>
            <a:lvl2pPr marL="328613" marR="0" lvl="1" indent="128586" algn="ctr" rtl="0">
              <a:spcBef>
                <a:spcPts val="0"/>
              </a:spcBef>
              <a:spcAft>
                <a:spcPts val="0"/>
              </a:spcAft>
              <a:buNone/>
              <a:defRPr sz="4200" b="0" i="0" u="none" strike="noStrike" cap="none">
                <a:solidFill>
                  <a:srgbClr val="000000"/>
                </a:solidFill>
                <a:latin typeface="Cabin"/>
                <a:ea typeface="Cabin"/>
                <a:cs typeface="Cabin"/>
                <a:sym typeface="Cabin"/>
              </a:defRPr>
            </a:lvl2pPr>
            <a:lvl3pPr marL="657225" marR="0" lvl="2" indent="257175" algn="ctr" rtl="0">
              <a:spcBef>
                <a:spcPts val="0"/>
              </a:spcBef>
              <a:spcAft>
                <a:spcPts val="0"/>
              </a:spcAft>
              <a:buNone/>
              <a:defRPr sz="4200" b="0" i="0" u="none" strike="noStrike" cap="none">
                <a:solidFill>
                  <a:srgbClr val="000000"/>
                </a:solidFill>
                <a:latin typeface="Cabin"/>
                <a:ea typeface="Cabin"/>
                <a:cs typeface="Cabin"/>
                <a:sym typeface="Cabin"/>
              </a:defRPr>
            </a:lvl3pPr>
            <a:lvl4pPr marL="985838" marR="0" lvl="3" indent="385762" algn="ctr" rtl="0">
              <a:spcBef>
                <a:spcPts val="0"/>
              </a:spcBef>
              <a:spcAft>
                <a:spcPts val="0"/>
              </a:spcAft>
              <a:buNone/>
              <a:defRPr sz="4200" b="0" i="0" u="none" strike="noStrike" cap="none">
                <a:solidFill>
                  <a:srgbClr val="000000"/>
                </a:solidFill>
                <a:latin typeface="Cabin"/>
                <a:ea typeface="Cabin"/>
                <a:cs typeface="Cabin"/>
                <a:sym typeface="Cabin"/>
              </a:defRPr>
            </a:lvl4pPr>
            <a:lvl5pPr marL="1316038" marR="0" lvl="4" indent="512762" algn="ctr" rtl="0">
              <a:spcBef>
                <a:spcPts val="0"/>
              </a:spcBef>
              <a:spcAft>
                <a:spcPts val="0"/>
              </a:spcAft>
              <a:buNone/>
              <a:defRPr sz="4200" b="0" i="0" u="none" strike="noStrike" cap="none">
                <a:solidFill>
                  <a:srgbClr val="000000"/>
                </a:solidFill>
                <a:latin typeface="Cabin"/>
                <a:ea typeface="Cabin"/>
                <a:cs typeface="Cabin"/>
                <a:sym typeface="Cabin"/>
              </a:defRPr>
            </a:lvl5pPr>
            <a:lvl6pPr marL="2286000" marR="0" lvl="5" indent="0" algn="l" rtl="0">
              <a:spcBef>
                <a:spcPts val="0"/>
              </a:spcBef>
              <a:buNone/>
              <a:defRPr sz="4200" b="0" i="0" u="none" strike="noStrike" cap="none">
                <a:solidFill>
                  <a:srgbClr val="000000"/>
                </a:solidFill>
                <a:latin typeface="Cabin"/>
                <a:ea typeface="Cabin"/>
                <a:cs typeface="Cabin"/>
                <a:sym typeface="Cabin"/>
              </a:defRPr>
            </a:lvl6pPr>
            <a:lvl7pPr marL="2743200" marR="0" lvl="6" indent="0" algn="l" rtl="0">
              <a:spcBef>
                <a:spcPts val="0"/>
              </a:spcBef>
              <a:buNone/>
              <a:defRPr sz="4200" b="0" i="0" u="none" strike="noStrike" cap="none">
                <a:solidFill>
                  <a:srgbClr val="000000"/>
                </a:solidFill>
                <a:latin typeface="Cabin"/>
                <a:ea typeface="Cabin"/>
                <a:cs typeface="Cabin"/>
                <a:sym typeface="Cabin"/>
              </a:defRPr>
            </a:lvl7pPr>
            <a:lvl8pPr marL="3200400" marR="0" lvl="7" indent="0" algn="l" rtl="0">
              <a:spcBef>
                <a:spcPts val="0"/>
              </a:spcBef>
              <a:buNone/>
              <a:defRPr sz="4200" b="0" i="0" u="none" strike="noStrike" cap="none">
                <a:solidFill>
                  <a:srgbClr val="000000"/>
                </a:solidFill>
                <a:latin typeface="Cabin"/>
                <a:ea typeface="Cabin"/>
                <a:cs typeface="Cabin"/>
                <a:sym typeface="Cabin"/>
              </a:defRPr>
            </a:lvl8pPr>
            <a:lvl9pPr marL="3657600" marR="0" lvl="8" indent="0" algn="l" rtl="0">
              <a:spcBef>
                <a:spcPts val="0"/>
              </a:spcBef>
              <a:buNone/>
              <a:defRPr sz="4200" b="0" i="0" u="none" strike="noStrike" cap="none">
                <a:solidFill>
                  <a:srgbClr val="000000"/>
                </a:solidFill>
                <a:latin typeface="Cabin"/>
                <a:ea typeface="Cabin"/>
                <a:cs typeface="Cabin"/>
                <a:sym typeface="Cabin"/>
              </a:defRPr>
            </a:lvl9pPr>
          </a:lstStyle>
          <a:p>
            <a:endParaRPr/>
          </a:p>
        </p:txBody>
      </p:sp>
      <p:sp>
        <p:nvSpPr>
          <p:cNvPr id="5" name="Shape 5"/>
          <p:cNvSpPr>
            <a:spLocks noGrp="1" noRot="1" noChangeAspect="1"/>
          </p:cNvSpPr>
          <p:nvPr>
            <p:ph type="sldImg" idx="3"/>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rgbClr val="000000"/>
                </a:solidFill>
                <a:latin typeface="Cabin"/>
                <a:ea typeface="Cabin"/>
                <a:cs typeface="Cabin"/>
                <a:sym typeface="Cabin"/>
              </a:defRPr>
            </a:lvl1pPr>
            <a:lvl2pPr marL="328613" marR="0" lvl="1" indent="128586" algn="ctr" rtl="0">
              <a:spcBef>
                <a:spcPts val="0"/>
              </a:spcBef>
              <a:spcAft>
                <a:spcPts val="0"/>
              </a:spcAft>
              <a:buNone/>
              <a:defRPr sz="4200" b="0" i="0" u="none" strike="noStrike" cap="none">
                <a:solidFill>
                  <a:srgbClr val="000000"/>
                </a:solidFill>
                <a:latin typeface="Cabin"/>
                <a:ea typeface="Cabin"/>
                <a:cs typeface="Cabin"/>
                <a:sym typeface="Cabin"/>
              </a:defRPr>
            </a:lvl2pPr>
            <a:lvl3pPr marL="657225" marR="0" lvl="2" indent="257175" algn="ctr" rtl="0">
              <a:spcBef>
                <a:spcPts val="0"/>
              </a:spcBef>
              <a:spcAft>
                <a:spcPts val="0"/>
              </a:spcAft>
              <a:buNone/>
              <a:defRPr sz="4200" b="0" i="0" u="none" strike="noStrike" cap="none">
                <a:solidFill>
                  <a:srgbClr val="000000"/>
                </a:solidFill>
                <a:latin typeface="Cabin"/>
                <a:ea typeface="Cabin"/>
                <a:cs typeface="Cabin"/>
                <a:sym typeface="Cabin"/>
              </a:defRPr>
            </a:lvl3pPr>
            <a:lvl4pPr marL="985838" marR="0" lvl="3" indent="385762" algn="ctr" rtl="0">
              <a:spcBef>
                <a:spcPts val="0"/>
              </a:spcBef>
              <a:spcAft>
                <a:spcPts val="0"/>
              </a:spcAft>
              <a:buNone/>
              <a:defRPr sz="4200" b="0" i="0" u="none" strike="noStrike" cap="none">
                <a:solidFill>
                  <a:srgbClr val="000000"/>
                </a:solidFill>
                <a:latin typeface="Cabin"/>
                <a:ea typeface="Cabin"/>
                <a:cs typeface="Cabin"/>
                <a:sym typeface="Cabin"/>
              </a:defRPr>
            </a:lvl4pPr>
            <a:lvl5pPr marL="1316038" marR="0" lvl="4" indent="512762" algn="ctr" rtl="0">
              <a:spcBef>
                <a:spcPts val="0"/>
              </a:spcBef>
              <a:spcAft>
                <a:spcPts val="0"/>
              </a:spcAft>
              <a:buNone/>
              <a:defRPr sz="4200" b="0" i="0" u="none" strike="noStrike" cap="none">
                <a:solidFill>
                  <a:srgbClr val="000000"/>
                </a:solidFill>
                <a:latin typeface="Cabin"/>
                <a:ea typeface="Cabin"/>
                <a:cs typeface="Cabin"/>
                <a:sym typeface="Cabin"/>
              </a:defRPr>
            </a:lvl5pPr>
            <a:lvl6pPr marL="2286000" marR="0" lvl="5" indent="0" algn="l" rtl="0">
              <a:spcBef>
                <a:spcPts val="0"/>
              </a:spcBef>
              <a:buNone/>
              <a:defRPr sz="4200" b="0" i="0" u="none" strike="noStrike" cap="none">
                <a:solidFill>
                  <a:srgbClr val="000000"/>
                </a:solidFill>
                <a:latin typeface="Cabin"/>
                <a:ea typeface="Cabin"/>
                <a:cs typeface="Cabin"/>
                <a:sym typeface="Cabin"/>
              </a:defRPr>
            </a:lvl6pPr>
            <a:lvl7pPr marL="2743200" marR="0" lvl="6" indent="0" algn="l" rtl="0">
              <a:spcBef>
                <a:spcPts val="0"/>
              </a:spcBef>
              <a:buNone/>
              <a:defRPr sz="4200" b="0" i="0" u="none" strike="noStrike" cap="none">
                <a:solidFill>
                  <a:srgbClr val="000000"/>
                </a:solidFill>
                <a:latin typeface="Cabin"/>
                <a:ea typeface="Cabin"/>
                <a:cs typeface="Cabin"/>
                <a:sym typeface="Cabin"/>
              </a:defRPr>
            </a:lvl7pPr>
            <a:lvl8pPr marL="3200400" marR="0" lvl="7" indent="0" algn="l" rtl="0">
              <a:spcBef>
                <a:spcPts val="0"/>
              </a:spcBef>
              <a:buNone/>
              <a:defRPr sz="4200" b="0" i="0" u="none" strike="noStrike" cap="none">
                <a:solidFill>
                  <a:srgbClr val="000000"/>
                </a:solidFill>
                <a:latin typeface="Cabin"/>
                <a:ea typeface="Cabin"/>
                <a:cs typeface="Cabin"/>
                <a:sym typeface="Cabin"/>
              </a:defRPr>
            </a:lvl8pPr>
            <a:lvl9pPr marL="3657600" marR="0" lvl="8" indent="0" algn="l" rtl="0">
              <a:spcBef>
                <a:spcPts val="0"/>
              </a:spcBef>
              <a:buNone/>
              <a:defRPr sz="4200" b="0" i="0" u="none" strike="noStrike" cap="none">
                <a:solidFill>
                  <a:srgbClr val="000000"/>
                </a:solidFill>
                <a:latin typeface="Cabin"/>
                <a:ea typeface="Cabin"/>
                <a:cs typeface="Cabin"/>
                <a:sym typeface="Cabin"/>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213320339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27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5" name="Shape 375"/>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970843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81" name="Shape 38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547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7" name="Shape 387"/>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6253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533174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0" name="Shape 400"/>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521077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6" name="Shape 406"/>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55614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2" name="Shape 412"/>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96744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8" name="Shape 418"/>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16451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4" name="Shape 424"/>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16170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0" name="Shape 430"/>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07778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505291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59380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8" name="Shape 448"/>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63401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4" name="Shape 454"/>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54910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0" name="Shape 460"/>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397507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6" name="Shape 466"/>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65830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2" name="Shape 472"/>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8226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8" name="Shape 478"/>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7891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78610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496" name="Shape 496"/>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121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3049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30" name="Shape 330"/>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3541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514" name="Shape 514"/>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128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0" name="Shape 520"/>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799600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6" name="Shape 526"/>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993825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92498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Shape 543"/>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4" name="Shape 54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45" name="Shape 54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34</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1313800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0" name="Shape 55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51" name="Shape 5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35</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1130852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558" name="Shape 558"/>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567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4" name="Shape 5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rgbClr val="000000"/>
              </a:solidFill>
              <a:latin typeface="Arimo"/>
              <a:ea typeface="Arimo"/>
              <a:cs typeface="Arimo"/>
              <a:sym typeface="Arimo"/>
            </a:endParaRPr>
          </a:p>
        </p:txBody>
      </p:sp>
      <p:sp>
        <p:nvSpPr>
          <p:cNvPr id="565" name="Shape 5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37</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4179310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4" name="Shape 57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rgbClr val="000000"/>
              </a:solidFill>
              <a:latin typeface="Arimo"/>
              <a:ea typeface="Arimo"/>
              <a:cs typeface="Arimo"/>
              <a:sym typeface="Arimo"/>
            </a:endParaRPr>
          </a:p>
        </p:txBody>
      </p:sp>
      <p:sp>
        <p:nvSpPr>
          <p:cNvPr id="575" name="Shape 57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38</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3149532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85" name="Shape 5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39</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87256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6" name="Shape 336"/>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797014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592" name="Shape 592"/>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9773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599" name="Shape 59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rgbClr val="000000"/>
                </a:solidFill>
                <a:latin typeface="Cabin"/>
                <a:ea typeface="Cabin"/>
                <a:cs typeface="Cabin"/>
                <a:sym typeface="Cabin"/>
              </a:rPr>
              <a:t>41</a:t>
            </a:fld>
            <a:endParaRPr lang="en-US" sz="1200" b="0" i="0" u="none" strike="noStrike" cap="none">
              <a:solidFill>
                <a:srgbClr val="000000"/>
              </a:solidFill>
              <a:latin typeface="Cabin"/>
              <a:ea typeface="Cabin"/>
              <a:cs typeface="Cabin"/>
              <a:sym typeface="Cabin"/>
            </a:endParaRPr>
          </a:p>
        </p:txBody>
      </p:sp>
    </p:spTree>
    <p:extLst>
      <p:ext uri="{BB962C8B-B14F-4D97-AF65-F5344CB8AC3E}">
        <p14:creationId xmlns:p14="http://schemas.microsoft.com/office/powerpoint/2010/main" val="3867251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6" name="Shape 6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07" name="Shape 6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42</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4094880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18" name="Shape 6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43</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25031692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7" name="Shape 6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28" name="Shape 62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44</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3653337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35" name="Shape 6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36" name="Shape 6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45</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2199919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8" name="Shape 6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49" name="Shape 6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46</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1637453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7" name="Shape 6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rgbClr val="000000"/>
              </a:solidFill>
              <a:latin typeface="Arimo"/>
              <a:ea typeface="Arimo"/>
              <a:cs typeface="Arimo"/>
              <a:sym typeface="Arimo"/>
            </a:endParaRPr>
          </a:p>
        </p:txBody>
      </p:sp>
      <p:sp>
        <p:nvSpPr>
          <p:cNvPr id="658" name="Shape 6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47</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4268027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6" name="Shape 6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rgbClr val="000000"/>
              </a:solidFill>
              <a:latin typeface="Arimo"/>
              <a:ea typeface="Arimo"/>
              <a:cs typeface="Arimo"/>
              <a:sym typeface="Arimo"/>
            </a:endParaRPr>
          </a:p>
        </p:txBody>
      </p:sp>
      <p:sp>
        <p:nvSpPr>
          <p:cNvPr id="667" name="Shape 6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48</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3609698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1" name="Shape 68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82" name="Shape 68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49</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231612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6576000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90" name="Shape 69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50</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3251731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97" name="Shape 6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698" name="Shape 69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51</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1767454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6" name="Shape 7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07" name="Shape 7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52</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718962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15" name="Shape 71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53</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2764147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722" name="Shape 722"/>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482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8" name="Shape 7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29" name="Shape 7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55</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935231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56</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2815492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7" name="Shape 74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48" name="Shape 74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57</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1641663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5" name="Shape 7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56" name="Shape 7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58</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511061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3" name="Shape 7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64" name="Shape 7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59</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364729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rtl="0">
              <a:spcBef>
                <a:spcPts val="0"/>
              </a:spcBef>
              <a:buNone/>
            </a:pPr>
            <a:endParaRPr/>
          </a:p>
        </p:txBody>
      </p:sp>
      <p:sp>
        <p:nvSpPr>
          <p:cNvPr id="349" name="Shape 349"/>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421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76237"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1" name="Shape 7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Arial"/>
              <a:ea typeface="Arial"/>
              <a:cs typeface="Arial"/>
              <a:sym typeface="Arial"/>
            </a:endParaRPr>
          </a:p>
        </p:txBody>
      </p:sp>
      <p:sp>
        <p:nvSpPr>
          <p:cNvPr id="772" name="Shape 7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rgbClr val="000000"/>
                </a:solidFill>
                <a:latin typeface="Cabin"/>
                <a:ea typeface="Cabin"/>
                <a:cs typeface="Cabin"/>
                <a:sym typeface="Cabin"/>
              </a:rPr>
              <a:t>60</a:t>
            </a:fld>
            <a:endParaRPr lang="en-US" sz="1200">
              <a:solidFill>
                <a:srgbClr val="000000"/>
              </a:solidFill>
              <a:latin typeface="Cabin"/>
              <a:ea typeface="Cabin"/>
              <a:cs typeface="Cabin"/>
              <a:sym typeface="Cabin"/>
            </a:endParaRPr>
          </a:p>
        </p:txBody>
      </p:sp>
    </p:spTree>
    <p:extLst>
      <p:ext uri="{BB962C8B-B14F-4D97-AF65-F5344CB8AC3E}">
        <p14:creationId xmlns:p14="http://schemas.microsoft.com/office/powerpoint/2010/main" val="17472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22775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0084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093" y="685800"/>
            <a:ext cx="45717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9" name="Shape 369"/>
          <p:cNvSpPr txBox="1">
            <a:spLocks noGrp="1"/>
          </p:cNvSpPr>
          <p:nvPr>
            <p:ph type="body" idx="1"/>
          </p:nvPr>
        </p:nvSpPr>
        <p:spPr>
          <a:xfrm>
            <a:off x="914400" y="4343400"/>
            <a:ext cx="50292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581676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pic>
        <p:nvPicPr>
          <p:cNvPr id="13" name="Shape 13"/>
          <p:cNvPicPr preferRelativeResize="0"/>
          <p:nvPr/>
        </p:nvPicPr>
        <p:blipFill rotWithShape="1">
          <a:blip r:embed="rId2">
            <a:alphaModFix/>
          </a:blip>
          <a:srcRect/>
          <a:stretch/>
        </p:blipFill>
        <p:spPr>
          <a:xfrm>
            <a:off x="457200" y="579437"/>
            <a:ext cx="2038349" cy="219075"/>
          </a:xfrm>
          <a:prstGeom prst="rect">
            <a:avLst/>
          </a:prstGeom>
          <a:noFill/>
          <a:ln>
            <a:noFill/>
          </a:ln>
        </p:spPr>
      </p:pic>
      <p:sp>
        <p:nvSpPr>
          <p:cNvPr id="14" name="Shape 14"/>
          <p:cNvSpPr txBox="1">
            <a:spLocks noGrp="1"/>
          </p:cNvSpPr>
          <p:nvPr>
            <p:ph type="ctrTitle"/>
          </p:nvPr>
        </p:nvSpPr>
        <p:spPr>
          <a:xfrm>
            <a:off x="413235" y="1144088"/>
            <a:ext cx="8469243" cy="1126997"/>
          </a:xfrm>
          <a:prstGeom prst="rect">
            <a:avLst/>
          </a:prstGeom>
          <a:noFill/>
          <a:ln>
            <a:noFill/>
          </a:ln>
        </p:spPr>
        <p:txBody>
          <a:bodyPr lIns="91425" tIns="91425" rIns="91425" bIns="91425" anchor="t" anchorCtr="0"/>
          <a:lstStyle>
            <a:lvl1pPr marL="0" marR="0" lvl="0" indent="0" algn="l" rtl="0">
              <a:lnSpc>
                <a:spcPct val="70000"/>
              </a:lnSpc>
              <a:spcBef>
                <a:spcPts val="0"/>
              </a:spcBef>
              <a:spcAft>
                <a:spcPts val="0"/>
              </a:spcAft>
              <a:buNone/>
              <a:defRPr sz="11500" b="1" i="0" u="none" strike="noStrike" cap="none">
                <a:solidFill>
                  <a:schemeClr val="lt1"/>
                </a:solidFill>
                <a:latin typeface="Arial"/>
                <a:ea typeface="Arial"/>
                <a:cs typeface="Arial"/>
                <a:sym typeface="Arial"/>
              </a:defRPr>
            </a:lvl1pPr>
            <a:lvl2pPr marL="0" marR="0" lvl="1"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2pPr>
            <a:lvl3pPr marL="0" marR="0" lvl="2"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3pPr>
            <a:lvl4pPr marL="0" marR="0" lvl="3"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4pPr>
            <a:lvl5pPr marL="0" marR="0" lvl="4"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5pPr>
            <a:lvl6pPr marL="329138" marR="0" lvl="5" indent="-11638"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6pPr>
            <a:lvl7pPr marL="658277" marR="0" lvl="6" indent="-10577"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7pPr>
            <a:lvl8pPr marL="987415" marR="0" lvl="7" indent="-9515"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8pPr>
            <a:lvl9pPr marL="1316553" marR="0" lvl="8" indent="-8452"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9pPr>
          </a:lstStyle>
          <a:p>
            <a:endParaRPr/>
          </a:p>
        </p:txBody>
      </p:sp>
      <p:sp>
        <p:nvSpPr>
          <p:cNvPr id="15" name="Shape 15"/>
          <p:cNvSpPr txBox="1">
            <a:spLocks noGrp="1"/>
          </p:cNvSpPr>
          <p:nvPr>
            <p:ph type="subTitle" idx="1"/>
          </p:nvPr>
        </p:nvSpPr>
        <p:spPr>
          <a:xfrm>
            <a:off x="391455" y="4118669"/>
            <a:ext cx="6553695" cy="609599"/>
          </a:xfrm>
          <a:prstGeom prst="rect">
            <a:avLst/>
          </a:prstGeom>
          <a:noFill/>
          <a:ln>
            <a:noFill/>
          </a:ln>
        </p:spPr>
        <p:txBody>
          <a:bodyPr lIns="91425" tIns="91425" rIns="91425" bIns="91425" anchor="t" anchorCtr="0"/>
          <a:lstStyle>
            <a:lvl1pPr marL="0" marR="0" lvl="0" indent="0" algn="l" rtl="0">
              <a:lnSpc>
                <a:spcPct val="92428"/>
              </a:lnSpc>
              <a:spcBef>
                <a:spcPts val="0"/>
              </a:spcBef>
              <a:spcAft>
                <a:spcPts val="0"/>
              </a:spcAft>
              <a:buClr>
                <a:schemeClr val="lt1"/>
              </a:buClr>
              <a:buFont typeface="Arial"/>
              <a:buNone/>
              <a:defRPr sz="2800" b="0" i="0" u="none" strike="noStrike" cap="none">
                <a:solidFill>
                  <a:schemeClr val="lt1"/>
                </a:solidFill>
                <a:latin typeface="Arial"/>
                <a:ea typeface="Arial"/>
                <a:cs typeface="Arial"/>
                <a:sym typeface="Arial"/>
              </a:defRPr>
            </a:lvl1pPr>
            <a:lvl2pPr marL="329138" marR="0" lvl="1" indent="-11638" algn="ctr" rtl="0">
              <a:lnSpc>
                <a:spcPct val="117636"/>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2pPr>
            <a:lvl3pPr marL="658277" marR="0" lvl="2" indent="-10577" algn="ctr" rtl="0">
              <a:lnSpc>
                <a:spcPct val="117636"/>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3pPr>
            <a:lvl4pPr marL="987415" marR="0" lvl="3" indent="-9515" algn="ctr" rtl="0">
              <a:lnSpc>
                <a:spcPct val="117636"/>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4pPr>
            <a:lvl5pPr marL="1316553" marR="0" lvl="4" indent="-8452" algn="ctr" rtl="0">
              <a:lnSpc>
                <a:spcPct val="117636"/>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5pPr>
            <a:lvl6pPr marL="1645691" marR="0" lvl="5" indent="-7391" algn="ctr" rtl="0">
              <a:lnSpc>
                <a:spcPct val="117818"/>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6pPr>
            <a:lvl7pPr marL="1974830" marR="0" lvl="6" indent="-6330" algn="ctr" rtl="0">
              <a:lnSpc>
                <a:spcPct val="117818"/>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7pPr>
            <a:lvl8pPr marL="2303968" marR="0" lvl="7" indent="-5268" algn="ctr" rtl="0">
              <a:lnSpc>
                <a:spcPct val="117818"/>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8pPr>
            <a:lvl9pPr marL="2633106" marR="0" lvl="8" indent="-4205" algn="ctr" rtl="0">
              <a:lnSpc>
                <a:spcPct val="117818"/>
              </a:lnSpc>
              <a:spcBef>
                <a:spcPts val="0"/>
              </a:spcBef>
              <a:spcAft>
                <a:spcPts val="0"/>
              </a:spcAft>
              <a:buClr>
                <a:schemeClr val="lt1"/>
              </a:buClr>
              <a:buFont typeface="Merriweather Sans"/>
              <a:buNone/>
              <a:defRPr sz="2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Exercise Slide">
    <p:spTree>
      <p:nvGrpSpPr>
        <p:cNvPr id="1" name="Shape 73"/>
        <p:cNvGrpSpPr/>
        <p:nvPr/>
      </p:nvGrpSpPr>
      <p:grpSpPr>
        <a:xfrm>
          <a:off x="0" y="0"/>
          <a:ext cx="0" cy="0"/>
          <a:chOff x="0" y="0"/>
          <a:chExt cx="0" cy="0"/>
        </a:xfrm>
      </p:grpSpPr>
      <p:cxnSp>
        <p:nvCxnSpPr>
          <p:cNvPr id="74" name="Shape 74"/>
          <p:cNvCxnSpPr/>
          <p:nvPr/>
        </p:nvCxnSpPr>
        <p:spPr>
          <a:xfrm rot="10800000">
            <a:off x="454025" y="2082800"/>
            <a:ext cx="2703513" cy="0"/>
          </a:xfrm>
          <a:prstGeom prst="straightConnector1">
            <a:avLst/>
          </a:prstGeom>
          <a:solidFill>
            <a:schemeClr val="accent1"/>
          </a:solidFill>
          <a:ln w="9525" cap="flat" cmpd="sng">
            <a:solidFill>
              <a:schemeClr val="dk1"/>
            </a:solidFill>
            <a:prstDash val="solid"/>
            <a:round/>
            <a:headEnd type="none" w="med" len="med"/>
            <a:tailEnd type="none" w="med" len="med"/>
          </a:ln>
        </p:spPr>
      </p:cxnSp>
      <p:cxnSp>
        <p:nvCxnSpPr>
          <p:cNvPr id="75" name="Shape 75"/>
          <p:cNvCxnSpPr/>
          <p:nvPr/>
        </p:nvCxnSpPr>
        <p:spPr>
          <a:xfrm>
            <a:off x="3386137" y="2085975"/>
            <a:ext cx="5272087" cy="0"/>
          </a:xfrm>
          <a:prstGeom prst="straightConnector1">
            <a:avLst/>
          </a:prstGeom>
          <a:solidFill>
            <a:schemeClr val="accent1"/>
          </a:solidFill>
          <a:ln w="9525" cap="flat" cmpd="sng">
            <a:solidFill>
              <a:schemeClr val="dk1"/>
            </a:solidFill>
            <a:prstDash val="solid"/>
            <a:round/>
            <a:headEnd type="none" w="med" len="med"/>
            <a:tailEnd type="none" w="med" len="med"/>
          </a:ln>
        </p:spPr>
      </p:cxnSp>
      <p:cxnSp>
        <p:nvCxnSpPr>
          <p:cNvPr id="76" name="Shape 76"/>
          <p:cNvCxnSpPr/>
          <p:nvPr/>
        </p:nvCxnSpPr>
        <p:spPr>
          <a:xfrm rot="10800000">
            <a:off x="454025" y="3657600"/>
            <a:ext cx="2703513" cy="0"/>
          </a:xfrm>
          <a:prstGeom prst="straightConnector1">
            <a:avLst/>
          </a:prstGeom>
          <a:solidFill>
            <a:schemeClr val="accent1"/>
          </a:solidFill>
          <a:ln w="9525" cap="flat" cmpd="sng">
            <a:solidFill>
              <a:schemeClr val="dk1"/>
            </a:solidFill>
            <a:prstDash val="solid"/>
            <a:round/>
            <a:headEnd type="none" w="med" len="med"/>
            <a:tailEnd type="none" w="med" len="med"/>
          </a:ln>
        </p:spPr>
      </p:cxnSp>
      <p:cxnSp>
        <p:nvCxnSpPr>
          <p:cNvPr id="77" name="Shape 77"/>
          <p:cNvCxnSpPr/>
          <p:nvPr/>
        </p:nvCxnSpPr>
        <p:spPr>
          <a:xfrm rot="10800000">
            <a:off x="3371850" y="3651250"/>
            <a:ext cx="5272088" cy="0"/>
          </a:xfrm>
          <a:prstGeom prst="straightConnector1">
            <a:avLst/>
          </a:prstGeom>
          <a:solidFill>
            <a:schemeClr val="accent1"/>
          </a:solidFill>
          <a:ln w="9525" cap="flat" cmpd="sng">
            <a:solidFill>
              <a:schemeClr val="dk1"/>
            </a:solidFill>
            <a:prstDash val="solid"/>
            <a:round/>
            <a:headEnd type="none" w="med" len="med"/>
            <a:tailEnd type="none" w="med" len="med"/>
          </a:ln>
        </p:spPr>
      </p:cxnSp>
      <p:sp>
        <p:nvSpPr>
          <p:cNvPr id="78" name="Shape 78"/>
          <p:cNvSpPr txBox="1">
            <a:spLocks noGrp="1"/>
          </p:cNvSpPr>
          <p:nvPr>
            <p:ph type="body" idx="1"/>
          </p:nvPr>
        </p:nvSpPr>
        <p:spPr>
          <a:xfrm>
            <a:off x="468612" y="1491733"/>
            <a:ext cx="2688925" cy="490347"/>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2"/>
          </p:nvPr>
        </p:nvSpPr>
        <p:spPr>
          <a:xfrm>
            <a:off x="468612" y="2158557"/>
            <a:ext cx="2688925" cy="120015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0" u="none" strike="noStrike" cap="none">
                <a:solidFill>
                  <a:schemeClr val="dk1"/>
                </a:solidFill>
                <a:latin typeface="Arial"/>
                <a:ea typeface="Arial"/>
                <a:cs typeface="Arial"/>
                <a:sym typeface="Arial"/>
              </a:defRPr>
            </a:lvl1pPr>
            <a:lvl2pPr marL="292100" marR="0" lvl="1" indent="-9105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2pPr>
            <a:lvl3pPr marL="438150" marR="0" lvl="2"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3"/>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body" idx="4"/>
          </p:nvPr>
        </p:nvSpPr>
        <p:spPr>
          <a:xfrm>
            <a:off x="3386137" y="1494183"/>
            <a:ext cx="5257799" cy="490347"/>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5"/>
          </p:nvPr>
        </p:nvSpPr>
        <p:spPr>
          <a:xfrm>
            <a:off x="3386137" y="2161007"/>
            <a:ext cx="1219199" cy="111185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1" u="none" strike="noStrike" cap="none">
                <a:solidFill>
                  <a:schemeClr val="dk1"/>
                </a:solidFill>
                <a:latin typeface="Arial"/>
                <a:ea typeface="Arial"/>
                <a:cs typeface="Arial"/>
                <a:sym typeface="Arial"/>
              </a:defRPr>
            </a:lvl1pPr>
            <a:lvl2pPr marL="292100" marR="0" lvl="1"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2pPr>
            <a:lvl3pPr marL="438150" marR="0" lvl="2"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body" idx="6"/>
          </p:nvPr>
        </p:nvSpPr>
        <p:spPr>
          <a:xfrm>
            <a:off x="4853746" y="2161007"/>
            <a:ext cx="3790189" cy="1111856"/>
          </a:xfrm>
          <a:prstGeom prst="rect">
            <a:avLst/>
          </a:prstGeom>
          <a:noFill/>
          <a:ln>
            <a:noFill/>
          </a:ln>
        </p:spPr>
        <p:txBody>
          <a:bodyPr lIns="91425" tIns="91425" rIns="91425" bIns="91425" anchor="t" anchorCtr="0"/>
          <a:lstStyle>
            <a:lvl1pPr marL="225425" marR="0" lvl="0" indent="-136525" algn="l" rtl="0">
              <a:lnSpc>
                <a:spcPct val="100000"/>
              </a:lnSpc>
              <a:spcBef>
                <a:spcPts val="0"/>
              </a:spcBef>
              <a:spcAft>
                <a:spcPts val="0"/>
              </a:spcAft>
              <a:buClr>
                <a:schemeClr val="dk1"/>
              </a:buClr>
              <a:buSzPct val="100000"/>
              <a:buFont typeface="Arial"/>
              <a:buAutoNum type="arabicPeriod"/>
              <a:defRPr sz="1400" b="0" i="0" u="none" strike="noStrike" cap="none">
                <a:solidFill>
                  <a:schemeClr val="dk1"/>
                </a:solidFill>
                <a:latin typeface="Arial"/>
                <a:ea typeface="Arial"/>
                <a:cs typeface="Arial"/>
                <a:sym typeface="Arial"/>
              </a:defRPr>
            </a:lvl1pPr>
            <a:lvl2pPr marL="292100" marR="0" lvl="1"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2pPr>
            <a:lvl3pPr marL="438150" marR="0" lvl="2"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body" idx="7"/>
          </p:nvPr>
        </p:nvSpPr>
        <p:spPr>
          <a:xfrm>
            <a:off x="468612" y="3070369"/>
            <a:ext cx="2688925" cy="490347"/>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85" name="Shape 85"/>
          <p:cNvSpPr txBox="1">
            <a:spLocks noGrp="1"/>
          </p:cNvSpPr>
          <p:nvPr>
            <p:ph type="body" idx="8"/>
          </p:nvPr>
        </p:nvSpPr>
        <p:spPr>
          <a:xfrm>
            <a:off x="468612" y="3737192"/>
            <a:ext cx="2688925" cy="140630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0" u="none" strike="noStrike" cap="none">
                <a:solidFill>
                  <a:schemeClr val="dk1"/>
                </a:solidFill>
                <a:latin typeface="Arial"/>
                <a:ea typeface="Arial"/>
                <a:cs typeface="Arial"/>
                <a:sym typeface="Arial"/>
              </a:defRPr>
            </a:lvl1pPr>
            <a:lvl2pPr marL="292100" marR="0" lvl="1" indent="-9105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2pPr>
            <a:lvl3pPr marL="438150" marR="0" lvl="2" indent="-8470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86" name="Shape 86"/>
          <p:cNvSpPr txBox="1">
            <a:spLocks noGrp="1"/>
          </p:cNvSpPr>
          <p:nvPr>
            <p:ph type="body" idx="9"/>
          </p:nvPr>
        </p:nvSpPr>
        <p:spPr>
          <a:xfrm>
            <a:off x="3386137" y="2933700"/>
            <a:ext cx="5257799" cy="619886"/>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13"/>
          </p:nvPr>
        </p:nvSpPr>
        <p:spPr>
          <a:xfrm>
            <a:off x="3386137" y="3730062"/>
            <a:ext cx="5257799" cy="140630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0" u="none" strike="noStrike" cap="none">
                <a:solidFill>
                  <a:schemeClr val="dk1"/>
                </a:solidFill>
                <a:latin typeface="Arial"/>
                <a:ea typeface="Arial"/>
                <a:cs typeface="Arial"/>
                <a:sym typeface="Arial"/>
              </a:defRPr>
            </a:lvl1pPr>
            <a:lvl2pPr marL="292100" marR="0" lvl="1" indent="-9105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2pPr>
            <a:lvl3pPr marL="438150" marR="0" lvl="2" indent="-8470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se study">
    <p:spTree>
      <p:nvGrpSpPr>
        <p:cNvPr id="1" name="Shape 89"/>
        <p:cNvGrpSpPr/>
        <p:nvPr/>
      </p:nvGrpSpPr>
      <p:grpSpPr>
        <a:xfrm>
          <a:off x="0" y="0"/>
          <a:ext cx="0" cy="0"/>
          <a:chOff x="0" y="0"/>
          <a:chExt cx="0" cy="0"/>
        </a:xfrm>
      </p:grpSpPr>
      <p:cxnSp>
        <p:nvCxnSpPr>
          <p:cNvPr id="90" name="Shape 90"/>
          <p:cNvCxnSpPr/>
          <p:nvPr/>
        </p:nvCxnSpPr>
        <p:spPr>
          <a:xfrm rot="10800000">
            <a:off x="6169025" y="2082800"/>
            <a:ext cx="2703513" cy="0"/>
          </a:xfrm>
          <a:prstGeom prst="straightConnector1">
            <a:avLst/>
          </a:prstGeom>
          <a:solidFill>
            <a:schemeClr val="accent1"/>
          </a:solidFill>
          <a:ln w="9525" cap="flat" cmpd="sng">
            <a:solidFill>
              <a:srgbClr val="000000"/>
            </a:solidFill>
            <a:prstDash val="solid"/>
            <a:round/>
            <a:headEnd type="none" w="med" len="med"/>
            <a:tailEnd type="none" w="med" len="med"/>
          </a:ln>
        </p:spPr>
      </p:cxnSp>
      <p:cxnSp>
        <p:nvCxnSpPr>
          <p:cNvPr id="91" name="Shape 91"/>
          <p:cNvCxnSpPr/>
          <p:nvPr/>
        </p:nvCxnSpPr>
        <p:spPr>
          <a:xfrm>
            <a:off x="476250" y="2082800"/>
            <a:ext cx="5500687" cy="0"/>
          </a:xfrm>
          <a:prstGeom prst="straightConnector1">
            <a:avLst/>
          </a:prstGeom>
          <a:solidFill>
            <a:schemeClr val="accent1"/>
          </a:solidFill>
          <a:ln w="9525" cap="flat" cmpd="sng">
            <a:solidFill>
              <a:srgbClr val="000000"/>
            </a:solidFill>
            <a:prstDash val="solid"/>
            <a:round/>
            <a:headEnd type="none" w="med" len="med"/>
            <a:tailEnd type="none" w="med" len="med"/>
          </a:ln>
        </p:spPr>
      </p:cxnSp>
      <p:sp>
        <p:nvSpPr>
          <p:cNvPr id="92" name="Shape 92"/>
          <p:cNvSpPr txBox="1">
            <a:spLocks noGrp="1"/>
          </p:cNvSpPr>
          <p:nvPr>
            <p:ph type="body" idx="1"/>
          </p:nvPr>
        </p:nvSpPr>
        <p:spPr>
          <a:xfrm>
            <a:off x="6183610" y="1498728"/>
            <a:ext cx="2688925" cy="490347"/>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body" idx="2"/>
          </p:nvPr>
        </p:nvSpPr>
        <p:spPr>
          <a:xfrm>
            <a:off x="6183610" y="2156843"/>
            <a:ext cx="2688925" cy="28342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0" u="none" strike="noStrike" cap="none">
                <a:solidFill>
                  <a:schemeClr val="dk1"/>
                </a:solidFill>
                <a:latin typeface="Arial"/>
                <a:ea typeface="Arial"/>
                <a:cs typeface="Arial"/>
                <a:sym typeface="Arial"/>
              </a:defRPr>
            </a:lvl1pPr>
            <a:lvl2pPr marL="292100" marR="0" lvl="1" indent="-9105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2pPr>
            <a:lvl3pPr marL="438150" marR="0" lvl="2"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body" idx="3"/>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95" name="Shape 95"/>
          <p:cNvSpPr txBox="1">
            <a:spLocks noGrp="1"/>
          </p:cNvSpPr>
          <p:nvPr>
            <p:ph type="body" idx="4"/>
          </p:nvPr>
        </p:nvSpPr>
        <p:spPr>
          <a:xfrm>
            <a:off x="476249" y="1498728"/>
            <a:ext cx="5500687" cy="490347"/>
          </a:xfrm>
          <a:prstGeom prst="rect">
            <a:avLst/>
          </a:prstGeom>
          <a:noFill/>
          <a:ln>
            <a:noFill/>
          </a:ln>
        </p:spPr>
        <p:txBody>
          <a:bodyPr lIns="91425" tIns="91425" rIns="91425" bIns="91425" anchor="b" anchorCtr="0"/>
          <a:lstStyle>
            <a:lvl1pPr marL="0" marR="0" lvl="0" indent="0"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1pPr>
            <a:lvl2pPr marL="329138" marR="0" lvl="1" indent="-11638" algn="l" rtl="0">
              <a:lnSpc>
                <a:spcPct val="175000"/>
              </a:lnSpc>
              <a:spcBef>
                <a:spcPts val="0"/>
              </a:spcBef>
              <a:spcAft>
                <a:spcPts val="0"/>
              </a:spcAft>
              <a:buClr>
                <a:schemeClr val="dk1"/>
              </a:buClr>
              <a:buFont typeface="Merriweather Sans"/>
              <a:buNone/>
              <a:defRPr sz="1400" b="1" i="0" u="none" strike="noStrike" cap="none">
                <a:solidFill>
                  <a:schemeClr val="dk1"/>
                </a:solidFill>
                <a:latin typeface="Arial"/>
                <a:ea typeface="Arial"/>
                <a:cs typeface="Arial"/>
                <a:sym typeface="Arial"/>
              </a:defRPr>
            </a:lvl2pPr>
            <a:lvl3pPr marL="658277" marR="0" lvl="2" indent="-10577" algn="l" rtl="0">
              <a:lnSpc>
                <a:spcPct val="188461"/>
              </a:lnSpc>
              <a:spcBef>
                <a:spcPts val="0"/>
              </a:spcBef>
              <a:spcAft>
                <a:spcPts val="0"/>
              </a:spcAft>
              <a:buClr>
                <a:schemeClr val="dk1"/>
              </a:buClr>
              <a:buFont typeface="Merriweather Sans"/>
              <a:buNone/>
              <a:defRPr sz="1300" b="1" i="0" u="none" strike="noStrike" cap="none">
                <a:solidFill>
                  <a:schemeClr val="dk1"/>
                </a:solidFill>
                <a:latin typeface="Arial"/>
                <a:ea typeface="Arial"/>
                <a:cs typeface="Arial"/>
                <a:sym typeface="Arial"/>
              </a:defRPr>
            </a:lvl3pPr>
            <a:lvl4pPr marL="987415" marR="0" lvl="3" indent="-9515"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4pPr>
            <a:lvl5pPr marL="1316553" marR="0" lvl="4" indent="-8452" algn="l" rtl="0">
              <a:lnSpc>
                <a:spcPct val="204166"/>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5pPr>
            <a:lvl6pPr marL="1645691" marR="0" lvl="5" indent="-7391"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6pPr>
            <a:lvl7pPr marL="1974830" marR="0" lvl="6" indent="-6330"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7pPr>
            <a:lvl8pPr marL="2303968" marR="0" lvl="7" indent="-5268"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8pPr>
            <a:lvl9pPr marL="2633106" marR="0" lvl="8" indent="-4205" algn="l" rtl="0">
              <a:lnSpc>
                <a:spcPct val="204000"/>
              </a:lnSpc>
              <a:spcBef>
                <a:spcPts val="0"/>
              </a:spcBef>
              <a:spcAft>
                <a:spcPts val="0"/>
              </a:spcAft>
              <a:buClr>
                <a:schemeClr val="dk1"/>
              </a:buClr>
              <a:buFont typeface="Merriweather Sans"/>
              <a:buNone/>
              <a:defRPr sz="1200" b="1" i="0" u="none" strike="noStrike" cap="none">
                <a:solidFill>
                  <a:schemeClr val="dk1"/>
                </a:solidFill>
                <a:latin typeface="Arial"/>
                <a:ea typeface="Arial"/>
                <a:cs typeface="Arial"/>
                <a:sym typeface="Arial"/>
              </a:defRPr>
            </a:lvl9pPr>
          </a:lstStyle>
          <a:p>
            <a:endParaRPr/>
          </a:p>
        </p:txBody>
      </p:sp>
      <p:sp>
        <p:nvSpPr>
          <p:cNvPr id="96" name="Shape 96"/>
          <p:cNvSpPr txBox="1">
            <a:spLocks noGrp="1"/>
          </p:cNvSpPr>
          <p:nvPr>
            <p:ph type="body" idx="5"/>
          </p:nvPr>
        </p:nvSpPr>
        <p:spPr>
          <a:xfrm>
            <a:off x="476249" y="2156843"/>
            <a:ext cx="5500687" cy="28342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Merriweather Sans"/>
              <a:buNone/>
              <a:defRPr sz="1400" b="0" i="0" u="none" strike="noStrike" cap="none">
                <a:solidFill>
                  <a:schemeClr val="dk1"/>
                </a:solidFill>
                <a:latin typeface="Arial"/>
                <a:ea typeface="Arial"/>
                <a:cs typeface="Arial"/>
                <a:sym typeface="Arial"/>
              </a:defRPr>
            </a:lvl1pPr>
            <a:lvl2pPr marL="292100" marR="0" lvl="1" indent="-9105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2pPr>
            <a:lvl3pPr marL="438150" marR="0" lvl="2" indent="-84709" algn="l" rtl="0">
              <a:lnSpc>
                <a:spcPct val="100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3pPr>
            <a:lvl4pPr marL="584200" marR="0" lvl="3"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4pPr>
            <a:lvl5pPr marL="730250" marR="0" lvl="4" indent="-7156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5pPr>
            <a:lvl6pPr marL="1060557" marR="0" lvl="5" indent="-106278"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6pPr>
            <a:lvl7pPr marL="1389695" marR="0" lvl="6" indent="-105217"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7pPr>
            <a:lvl8pPr marL="1718833" marR="0" lvl="7" indent="-104155"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8pPr>
            <a:lvl9pPr marL="2047972" marR="0" lvl="8" indent="-103094" algn="l" rtl="0">
              <a:lnSpc>
                <a:spcPct val="204000"/>
              </a:lnSpc>
              <a:spcBef>
                <a:spcPts val="0"/>
              </a:spcBef>
              <a:spcAft>
                <a:spcPts val="0"/>
              </a:spcAft>
              <a:buClr>
                <a:schemeClr val="dk1"/>
              </a:buClr>
              <a:buSzPct val="69000"/>
              <a:buFont typeface="Merriweather Sans"/>
              <a:buChar char="‣"/>
              <a:defRPr sz="12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ctrTitle"/>
          </p:nvPr>
        </p:nvSpPr>
        <p:spPr>
          <a:xfrm>
            <a:off x="442981" y="1066787"/>
            <a:ext cx="8429554" cy="571511"/>
          </a:xfrm>
          <a:prstGeom prst="rect">
            <a:avLst/>
          </a:prstGeom>
          <a:noFill/>
          <a:ln>
            <a:noFill/>
          </a:ln>
        </p:spPr>
        <p:txBody>
          <a:bodyPr lIns="91425" tIns="91425" rIns="91425" bIns="91425" anchor="t" anchorCtr="0"/>
          <a:lstStyle>
            <a:lvl1pPr marL="0" marR="0" lvl="0" indent="0" algn="l" rtl="0">
              <a:lnSpc>
                <a:spcPct val="92282"/>
              </a:lnSpc>
              <a:spcBef>
                <a:spcPts val="0"/>
              </a:spcBef>
              <a:spcAft>
                <a:spcPts val="0"/>
              </a:spcAft>
              <a:buNone/>
              <a:defRPr sz="39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5pPr>
            <a:lvl6pPr marL="329138" marR="0" lvl="5" indent="-11638"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6pPr>
            <a:lvl7pPr marL="658277" marR="0" lvl="6" indent="-10577"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7pPr>
            <a:lvl8pPr marL="987415" marR="0" lvl="7" indent="-9515"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8pPr>
            <a:lvl9pPr marL="1316553" marR="0" lvl="8" indent="-8452"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wo Content">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468610" y="1226438"/>
            <a:ext cx="4158064" cy="3470147"/>
          </a:xfrm>
          <a:prstGeom prst="rect">
            <a:avLst/>
          </a:prstGeom>
          <a:noFill/>
          <a:ln>
            <a:noFill/>
          </a:ln>
        </p:spPr>
        <p:txBody>
          <a:bodyPr lIns="91425" tIns="91425" rIns="91425" bIns="91425" anchor="t" anchorCtr="0"/>
          <a:lstStyle>
            <a:lvl1pPr marL="146050" marR="0" lvl="0" indent="-5842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1pPr>
            <a:lvl2pPr marL="292100" marR="0" lvl="1"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2pPr>
            <a:lvl3pPr marL="438150" marR="0" lvl="2" indent="-84709" algn="l" rtl="0">
              <a:lnSpc>
                <a:spcPct val="175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3pPr>
            <a:lvl4pPr marL="584200" marR="0" lvl="3" indent="-95440" algn="l" rtl="0">
              <a:lnSpc>
                <a:spcPct val="188461"/>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4pPr>
            <a:lvl5pPr marL="730250" marR="0" lvl="4" indent="-89090" algn="l" rtl="0">
              <a:lnSpc>
                <a:spcPct val="188461"/>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101" name="Shape 101"/>
          <p:cNvSpPr txBox="1">
            <a:spLocks noGrp="1"/>
          </p:cNvSpPr>
          <p:nvPr>
            <p:ph type="body" idx="2"/>
          </p:nvPr>
        </p:nvSpPr>
        <p:spPr>
          <a:xfrm>
            <a:off x="4736400" y="1226438"/>
            <a:ext cx="4158064" cy="3470147"/>
          </a:xfrm>
          <a:prstGeom prst="rect">
            <a:avLst/>
          </a:prstGeom>
          <a:noFill/>
          <a:ln>
            <a:noFill/>
          </a:ln>
        </p:spPr>
        <p:txBody>
          <a:bodyPr lIns="91425" tIns="91425" rIns="91425" bIns="91425" anchor="t" anchorCtr="0"/>
          <a:lstStyle>
            <a:lvl1pPr marL="146050" marR="0" lvl="0" indent="-5842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1pPr>
            <a:lvl2pPr marL="292100" marR="0" lvl="1" indent="-77914" algn="l" rtl="0">
              <a:lnSpc>
                <a:spcPct val="144117"/>
              </a:lnSpc>
              <a:spcBef>
                <a:spcPts val="0"/>
              </a:spcBef>
              <a:spcAft>
                <a:spcPts val="0"/>
              </a:spcAft>
              <a:buClr>
                <a:schemeClr val="dk1"/>
              </a:buClr>
              <a:buSzPct val="69000"/>
              <a:buFont typeface="Merriweather Sans"/>
              <a:buChar char="‣"/>
              <a:defRPr sz="1700" b="0" i="0" u="none" strike="noStrike" cap="none">
                <a:solidFill>
                  <a:schemeClr val="dk1"/>
                </a:solidFill>
                <a:latin typeface="Arial"/>
                <a:ea typeface="Arial"/>
                <a:cs typeface="Arial"/>
                <a:sym typeface="Arial"/>
              </a:defRPr>
            </a:lvl2pPr>
            <a:lvl3pPr marL="438150" marR="0" lvl="2" indent="-84709" algn="l" rtl="0">
              <a:lnSpc>
                <a:spcPct val="175000"/>
              </a:lnSpc>
              <a:spcBef>
                <a:spcPts val="0"/>
              </a:spcBef>
              <a:spcAft>
                <a:spcPts val="0"/>
              </a:spcAft>
              <a:buClr>
                <a:schemeClr val="dk1"/>
              </a:buClr>
              <a:buSzPct val="69000"/>
              <a:buFont typeface="Merriweather Sans"/>
              <a:buChar char="‣"/>
              <a:defRPr sz="1400" b="0" i="0" u="none" strike="noStrike" cap="none">
                <a:solidFill>
                  <a:schemeClr val="dk1"/>
                </a:solidFill>
                <a:latin typeface="Arial"/>
                <a:ea typeface="Arial"/>
                <a:cs typeface="Arial"/>
                <a:sym typeface="Arial"/>
              </a:defRPr>
            </a:lvl3pPr>
            <a:lvl4pPr marL="584200" marR="0" lvl="3" indent="-95440" algn="l" rtl="0">
              <a:lnSpc>
                <a:spcPct val="188461"/>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4pPr>
            <a:lvl5pPr marL="730250" marR="0" lvl="4" indent="-89090" algn="l" rtl="0">
              <a:lnSpc>
                <a:spcPct val="188461"/>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3"/>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with Sub Hea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hart">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109" name="Shape 109"/>
          <p:cNvSpPr>
            <a:spLocks noGrp="1"/>
          </p:cNvSpPr>
          <p:nvPr>
            <p:ph type="chart" idx="2"/>
          </p:nvPr>
        </p:nvSpPr>
        <p:spPr>
          <a:xfrm>
            <a:off x="2624138" y="1333500"/>
            <a:ext cx="3733800" cy="3505200"/>
          </a:xfrm>
          <a:prstGeom prst="rect">
            <a:avLst/>
          </a:prstGeom>
          <a:noFill/>
          <a:ln>
            <a:noFill/>
          </a:ln>
        </p:spPr>
        <p:txBody>
          <a:bodyPr lIns="91425" tIns="91425" rIns="91425" bIns="91425" anchor="t" anchorCtr="0"/>
          <a:lstStyle>
            <a:lvl1pPr marL="146050" marR="0" lvl="0" indent="-5842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18"/>
        <p:cNvGrpSpPr/>
        <p:nvPr/>
      </p:nvGrpSpPr>
      <p:grpSpPr>
        <a:xfrm>
          <a:off x="0" y="0"/>
          <a:ext cx="0" cy="0"/>
          <a:chOff x="0" y="0"/>
          <a:chExt cx="0" cy="0"/>
        </a:xfrm>
      </p:grpSpPr>
      <p:cxnSp>
        <p:nvCxnSpPr>
          <p:cNvPr id="119" name="Shape 119"/>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120" name="Shape 120"/>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pic>
        <p:nvPicPr>
          <p:cNvPr id="121" name="Shape 121"/>
          <p:cNvPicPr preferRelativeResize="0"/>
          <p:nvPr/>
        </p:nvPicPr>
        <p:blipFill rotWithShape="1">
          <a:blip r:embed="rId2">
            <a:alphaModFix/>
          </a:blip>
          <a:srcRect/>
          <a:stretch/>
        </p:blipFill>
        <p:spPr>
          <a:xfrm>
            <a:off x="457180" y="548640"/>
            <a:ext cx="2039100"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22"/>
        <p:cNvGrpSpPr/>
        <p:nvPr/>
      </p:nvGrpSpPr>
      <p:grpSpPr>
        <a:xfrm>
          <a:off x="0" y="0"/>
          <a:ext cx="0" cy="0"/>
          <a:chOff x="0" y="0"/>
          <a:chExt cx="0" cy="0"/>
        </a:xfrm>
      </p:grpSpPr>
      <p:cxnSp>
        <p:nvCxnSpPr>
          <p:cNvPr id="123" name="Shape 123"/>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124" name="Shape 124"/>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181" y="1060704"/>
            <a:ext cx="8448600" cy="512100"/>
          </a:xfrm>
          <a:prstGeom prst="rect">
            <a:avLst/>
          </a:prstGeom>
          <a:noFill/>
          <a:ln>
            <a:noFill/>
          </a:ln>
        </p:spPr>
        <p:txBody>
          <a:bodyPr lIns="65825" tIns="65825" rIns="65825" bIns="65825" anchor="t" anchorCtr="0"/>
          <a:lstStyle>
            <a:lvl1pPr lvl="0" rtl="0">
              <a:lnSpc>
                <a:spcPct val="92592"/>
              </a:lnSpc>
              <a:spcBef>
                <a:spcPts val="0"/>
              </a:spcBef>
              <a:defRPr/>
            </a:lvl1pPr>
            <a:lvl2pPr lvl="1" indent="165100" rtl="0">
              <a:lnSpc>
                <a:spcPct val="92592"/>
              </a:lnSpc>
              <a:spcBef>
                <a:spcPts val="0"/>
              </a:spcBef>
              <a:defRPr/>
            </a:lvl2pPr>
            <a:lvl3pPr lvl="2" indent="330200" rtl="0">
              <a:lnSpc>
                <a:spcPct val="92592"/>
              </a:lnSpc>
              <a:spcBef>
                <a:spcPts val="0"/>
              </a:spcBef>
              <a:defRPr/>
            </a:lvl3pPr>
            <a:lvl4pPr lvl="3" indent="495300" rtl="0">
              <a:lnSpc>
                <a:spcPct val="92592"/>
              </a:lnSpc>
              <a:spcBef>
                <a:spcPts val="0"/>
              </a:spcBef>
              <a:defRPr/>
            </a:lvl4pPr>
            <a:lvl5pPr lvl="4" indent="660400" rtl="0">
              <a:lnSpc>
                <a:spcPct val="92592"/>
              </a:lnSpc>
              <a:spcBef>
                <a:spcPts val="0"/>
              </a:spcBef>
              <a:defRPr/>
            </a:lvl5pPr>
            <a:lvl6pPr lvl="5" indent="825500" rtl="0">
              <a:lnSpc>
                <a:spcPct val="92592"/>
              </a:lnSpc>
              <a:spcBef>
                <a:spcPts val="0"/>
              </a:spcBef>
              <a:defRPr/>
            </a:lvl6pPr>
            <a:lvl7pPr lvl="6" indent="990600" rtl="0">
              <a:lnSpc>
                <a:spcPct val="92592"/>
              </a:lnSpc>
              <a:spcBef>
                <a:spcPts val="0"/>
              </a:spcBef>
              <a:defRPr/>
            </a:lvl7pPr>
            <a:lvl8pPr lvl="7" indent="1155700" rtl="0">
              <a:lnSpc>
                <a:spcPct val="92592"/>
              </a:lnSpc>
              <a:spcBef>
                <a:spcPts val="0"/>
              </a:spcBef>
              <a:defRPr/>
            </a:lvl8pPr>
            <a:lvl9pPr lvl="8" indent="1320800" rtl="0">
              <a:lnSpc>
                <a:spcPct val="92592"/>
              </a:lnSpc>
              <a:spcBef>
                <a:spcPts val="0"/>
              </a:spcBef>
              <a:defRPr/>
            </a:lvl9pPr>
          </a:lstStyle>
          <a:p>
            <a:endParaRPr/>
          </a:p>
        </p:txBody>
      </p:sp>
      <p:sp>
        <p:nvSpPr>
          <p:cNvPr id="127" name="Shape 127"/>
          <p:cNvSpPr txBox="1">
            <a:spLocks noGrp="1"/>
          </p:cNvSpPr>
          <p:nvPr>
            <p:ph type="body" idx="1"/>
          </p:nvPr>
        </p:nvSpPr>
        <p:spPr>
          <a:xfrm>
            <a:off x="455061" y="1737359"/>
            <a:ext cx="8448600" cy="2743200"/>
          </a:xfrm>
          <a:prstGeom prst="rect">
            <a:avLst/>
          </a:prstGeom>
          <a:noFill/>
          <a:ln>
            <a:noFill/>
          </a:ln>
        </p:spPr>
        <p:txBody>
          <a:bodyPr lIns="65825" tIns="65825" rIns="65825" bIns="658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228590" y="228600"/>
            <a:ext cx="8906100" cy="48006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130" name="Shape 130"/>
          <p:cNvSpPr txBox="1">
            <a:spLocks noGrp="1"/>
          </p:cNvSpPr>
          <p:nvPr>
            <p:ph type="title"/>
          </p:nvPr>
        </p:nvSpPr>
        <p:spPr>
          <a:xfrm>
            <a:off x="457181" y="1060704"/>
            <a:ext cx="8448600" cy="1078800"/>
          </a:xfrm>
          <a:prstGeom prst="rect">
            <a:avLst/>
          </a:prstGeom>
          <a:noFill/>
          <a:ln>
            <a:noFill/>
          </a:ln>
        </p:spPr>
        <p:txBody>
          <a:bodyPr lIns="65825" tIns="65825" rIns="65825" bIns="65825" anchor="t" anchorCtr="0"/>
          <a:lstStyle>
            <a:lvl1pPr lvl="0" rtl="0">
              <a:lnSpc>
                <a:spcPct val="92592"/>
              </a:lnSpc>
              <a:spcBef>
                <a:spcPts val="0"/>
              </a:spcBef>
              <a:defRPr/>
            </a:lvl1pPr>
            <a:lvl2pPr lvl="1" indent="165100" rtl="0">
              <a:lnSpc>
                <a:spcPct val="92592"/>
              </a:lnSpc>
              <a:spcBef>
                <a:spcPts val="0"/>
              </a:spcBef>
              <a:defRPr/>
            </a:lvl2pPr>
            <a:lvl3pPr lvl="2" indent="330200" rtl="0">
              <a:lnSpc>
                <a:spcPct val="92592"/>
              </a:lnSpc>
              <a:spcBef>
                <a:spcPts val="0"/>
              </a:spcBef>
              <a:defRPr/>
            </a:lvl3pPr>
            <a:lvl4pPr lvl="3" indent="495300" rtl="0">
              <a:lnSpc>
                <a:spcPct val="92592"/>
              </a:lnSpc>
              <a:spcBef>
                <a:spcPts val="0"/>
              </a:spcBef>
              <a:defRPr/>
            </a:lvl4pPr>
            <a:lvl5pPr lvl="4" indent="660400" rtl="0">
              <a:lnSpc>
                <a:spcPct val="92592"/>
              </a:lnSpc>
              <a:spcBef>
                <a:spcPts val="0"/>
              </a:spcBef>
              <a:defRPr/>
            </a:lvl5pPr>
            <a:lvl6pPr lvl="5" indent="825500" rtl="0">
              <a:lnSpc>
                <a:spcPct val="92592"/>
              </a:lnSpc>
              <a:spcBef>
                <a:spcPts val="0"/>
              </a:spcBef>
              <a:defRPr/>
            </a:lvl6pPr>
            <a:lvl7pPr lvl="6" indent="990600" rtl="0">
              <a:lnSpc>
                <a:spcPct val="92592"/>
              </a:lnSpc>
              <a:spcBef>
                <a:spcPts val="0"/>
              </a:spcBef>
              <a:defRPr/>
            </a:lvl7pPr>
            <a:lvl8pPr lvl="7" indent="1155700" rtl="0">
              <a:lnSpc>
                <a:spcPct val="92592"/>
              </a:lnSpc>
              <a:spcBef>
                <a:spcPts val="0"/>
              </a:spcBef>
              <a:defRPr/>
            </a:lvl8pPr>
            <a:lvl9pPr lvl="8" indent="1320800" rtl="0">
              <a:lnSpc>
                <a:spcPct val="92592"/>
              </a:lnSpc>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Slid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48397" y="1115942"/>
            <a:ext cx="8425852" cy="2579757"/>
          </a:xfrm>
          <a:prstGeom prst="rect">
            <a:avLst/>
          </a:prstGeom>
          <a:noFill/>
          <a:ln>
            <a:noFill/>
          </a:ln>
        </p:spPr>
        <p:txBody>
          <a:bodyPr lIns="91425" tIns="91425" rIns="91425" bIns="91425" anchor="t" anchorCtr="0"/>
          <a:lstStyle>
            <a:lvl1pPr marL="0" marR="0" lvl="0" indent="0" algn="l" rtl="0">
              <a:lnSpc>
                <a:spcPct val="70000"/>
              </a:lnSpc>
              <a:spcBef>
                <a:spcPts val="0"/>
              </a:spcBef>
              <a:spcAft>
                <a:spcPts val="0"/>
              </a:spcAft>
              <a:buNone/>
              <a:defRPr sz="8800" b="1" i="0" u="none" strike="noStrike" cap="none">
                <a:solidFill>
                  <a:schemeClr val="lt1"/>
                </a:solidFill>
                <a:latin typeface="Arial"/>
                <a:ea typeface="Arial"/>
                <a:cs typeface="Arial"/>
                <a:sym typeface="Arial"/>
              </a:defRPr>
            </a:lvl1pPr>
            <a:lvl2pPr marL="0" marR="0" lvl="1"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2pPr>
            <a:lvl3pPr marL="0" marR="0" lvl="2"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3pPr>
            <a:lvl4pPr marL="0" marR="0" lvl="3"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4pPr>
            <a:lvl5pPr marL="0" marR="0" lvl="4" indent="0" algn="l" rtl="0">
              <a:lnSpc>
                <a:spcPct val="87608"/>
              </a:lnSpc>
              <a:spcBef>
                <a:spcPts val="0"/>
              </a:spcBef>
              <a:spcAft>
                <a:spcPts val="0"/>
              </a:spcAft>
              <a:buNone/>
              <a:defRPr sz="11500" b="0" i="0" u="none" strike="noStrike" cap="none">
                <a:solidFill>
                  <a:schemeClr val="lt1"/>
                </a:solidFill>
                <a:latin typeface="Arial"/>
                <a:ea typeface="Arial"/>
                <a:cs typeface="Arial"/>
                <a:sym typeface="Arial"/>
              </a:defRPr>
            </a:lvl5pPr>
            <a:lvl6pPr marL="329138" marR="0" lvl="5" indent="-11638"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6pPr>
            <a:lvl7pPr marL="658277" marR="0" lvl="6" indent="-10577"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7pPr>
            <a:lvl8pPr marL="987415" marR="0" lvl="7" indent="-9515"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8pPr>
            <a:lvl9pPr marL="1316553" marR="0" lvl="8" indent="-8452" algn="l" rtl="0">
              <a:lnSpc>
                <a:spcPct val="87643"/>
              </a:lnSpc>
              <a:spcBef>
                <a:spcPts val="0"/>
              </a:spcBef>
              <a:spcAft>
                <a:spcPts val="0"/>
              </a:spcAft>
              <a:buNone/>
              <a:defRPr sz="11500" b="0" i="0" u="none" strike="noStrike" cap="none">
                <a:solidFill>
                  <a:schemeClr val="lt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68610" y="3314700"/>
            <a:ext cx="8425852" cy="1793748"/>
          </a:xfrm>
          <a:prstGeom prst="rect">
            <a:avLst/>
          </a:prstGeom>
          <a:noFill/>
          <a:ln>
            <a:noFill/>
          </a:ln>
        </p:spPr>
        <p:txBody>
          <a:bodyPr lIns="91425" tIns="91425" rIns="91425" bIns="91425" anchor="b" anchorCtr="0"/>
          <a:lstStyle>
            <a:lvl1pPr marL="342900" marR="0" lvl="0" indent="-342900" algn="l" rtl="0">
              <a:lnSpc>
                <a:spcPct val="117636"/>
              </a:lnSpc>
              <a:spcBef>
                <a:spcPts val="0"/>
              </a:spcBef>
              <a:spcAft>
                <a:spcPts val="0"/>
              </a:spcAft>
              <a:buNone/>
              <a:defRPr sz="2200" b="0" i="0" u="none" strike="noStrike" cap="none">
                <a:solidFill>
                  <a:schemeClr val="lt1"/>
                </a:solidFill>
                <a:latin typeface="Arial"/>
                <a:ea typeface="Arial"/>
                <a:cs typeface="Arial"/>
                <a:sym typeface="Arial"/>
              </a:defRPr>
            </a:lvl1pPr>
            <a:lvl2pPr marL="292100" marR="0" lvl="1" indent="-56007" algn="l" rtl="0">
              <a:lnSpc>
                <a:spcPct val="117636"/>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2pPr>
            <a:lvl3pPr marL="438150" marR="0" lvl="2" indent="-49657" algn="l" rtl="0">
              <a:lnSpc>
                <a:spcPct val="117636"/>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3pPr>
            <a:lvl4pPr marL="584200" marR="0" lvl="3" indent="-56007" algn="l" rtl="0">
              <a:lnSpc>
                <a:spcPct val="117636"/>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4pPr>
            <a:lvl5pPr marL="730250" marR="0" lvl="4" indent="-49657" algn="l" rtl="0">
              <a:lnSpc>
                <a:spcPct val="117636"/>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5pPr>
            <a:lvl6pPr marL="1060557" marR="0" lvl="5" indent="-62464"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6pPr>
            <a:lvl7pPr marL="1389695" marR="0" lvl="6" indent="-61402"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7pPr>
            <a:lvl8pPr marL="1718833" marR="0" lvl="7" indent="-60340"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8pPr>
            <a:lvl9pPr marL="2047972" marR="0" lvl="8" indent="-59279"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9pPr>
          </a:lstStyle>
          <a:p>
            <a:endParaRPr/>
          </a:p>
        </p:txBody>
      </p:sp>
      <p:sp>
        <p:nvSpPr>
          <p:cNvPr id="19" name="Shape 19"/>
          <p:cNvSpPr txBox="1">
            <a:spLocks noGrp="1"/>
          </p:cNvSpPr>
          <p:nvPr>
            <p:ph type="body" idx="2"/>
          </p:nvPr>
        </p:nvSpPr>
        <p:spPr>
          <a:xfrm>
            <a:off x="371265" y="495300"/>
            <a:ext cx="6400799" cy="304799"/>
          </a:xfrm>
          <a:prstGeom prst="rect">
            <a:avLst/>
          </a:prstGeom>
          <a:noFill/>
          <a:ln>
            <a:noFill/>
          </a:ln>
        </p:spPr>
        <p:txBody>
          <a:bodyPr lIns="91425" tIns="91425" rIns="91425" bIns="91425" anchor="t" anchorCtr="0"/>
          <a:lstStyle>
            <a:lvl1pPr marL="342900" marR="0" lvl="0" indent="-342900" algn="l" rtl="0">
              <a:lnSpc>
                <a:spcPct val="112521"/>
              </a:lnSpc>
              <a:spcBef>
                <a:spcPts val="0"/>
              </a:spcBef>
              <a:spcAft>
                <a:spcPts val="0"/>
              </a:spcAft>
              <a:buNone/>
              <a:defRPr sz="2300" b="1" i="0" u="none" strike="noStrike" cap="none">
                <a:solidFill>
                  <a:schemeClr val="lt1"/>
                </a:solidFill>
                <a:latin typeface="Arial"/>
                <a:ea typeface="Arial"/>
                <a:cs typeface="Arial"/>
                <a:sym typeface="Arial"/>
              </a:defRPr>
            </a:lvl1pPr>
            <a:lvl2pPr marL="292100" marR="0" lvl="1" indent="-56007" algn="l" rtl="0">
              <a:lnSpc>
                <a:spcPct val="117636"/>
              </a:lnSpc>
              <a:spcBef>
                <a:spcPts val="0"/>
              </a:spcBef>
              <a:spcAft>
                <a:spcPts val="0"/>
              </a:spcAft>
              <a:buClr>
                <a:schemeClr val="lt1"/>
              </a:buClr>
              <a:buSzPct val="69000"/>
              <a:buFont typeface="Merriweather Sans"/>
              <a:buChar char="‣"/>
              <a:defRPr sz="2200" b="1" i="0" u="none" strike="noStrike" cap="none">
                <a:solidFill>
                  <a:schemeClr val="lt1"/>
                </a:solidFill>
                <a:latin typeface="Arial"/>
                <a:ea typeface="Arial"/>
                <a:cs typeface="Arial"/>
                <a:sym typeface="Arial"/>
              </a:defRPr>
            </a:lvl2pPr>
            <a:lvl3pPr marL="438150" marR="0" lvl="2" indent="-49657" algn="l" rtl="0">
              <a:lnSpc>
                <a:spcPct val="117636"/>
              </a:lnSpc>
              <a:spcBef>
                <a:spcPts val="0"/>
              </a:spcBef>
              <a:spcAft>
                <a:spcPts val="0"/>
              </a:spcAft>
              <a:buClr>
                <a:schemeClr val="lt1"/>
              </a:buClr>
              <a:buSzPct val="69000"/>
              <a:buFont typeface="Merriweather Sans"/>
              <a:buChar char="‣"/>
              <a:defRPr sz="2200" b="1" i="0" u="none" strike="noStrike" cap="none">
                <a:solidFill>
                  <a:schemeClr val="lt1"/>
                </a:solidFill>
                <a:latin typeface="Arial"/>
                <a:ea typeface="Arial"/>
                <a:cs typeface="Arial"/>
                <a:sym typeface="Arial"/>
              </a:defRPr>
            </a:lvl3pPr>
            <a:lvl4pPr marL="584200" marR="0" lvl="3" indent="-56007" algn="l" rtl="0">
              <a:lnSpc>
                <a:spcPct val="117636"/>
              </a:lnSpc>
              <a:spcBef>
                <a:spcPts val="0"/>
              </a:spcBef>
              <a:spcAft>
                <a:spcPts val="0"/>
              </a:spcAft>
              <a:buClr>
                <a:schemeClr val="lt1"/>
              </a:buClr>
              <a:buSzPct val="69000"/>
              <a:buFont typeface="Merriweather Sans"/>
              <a:buChar char="‣"/>
              <a:defRPr sz="2200" b="1" i="0" u="none" strike="noStrike" cap="none">
                <a:solidFill>
                  <a:schemeClr val="lt1"/>
                </a:solidFill>
                <a:latin typeface="Arial"/>
                <a:ea typeface="Arial"/>
                <a:cs typeface="Arial"/>
                <a:sym typeface="Arial"/>
              </a:defRPr>
            </a:lvl4pPr>
            <a:lvl5pPr marL="730250" marR="0" lvl="4" indent="-49657" algn="l" rtl="0">
              <a:lnSpc>
                <a:spcPct val="117636"/>
              </a:lnSpc>
              <a:spcBef>
                <a:spcPts val="0"/>
              </a:spcBef>
              <a:spcAft>
                <a:spcPts val="0"/>
              </a:spcAft>
              <a:buClr>
                <a:schemeClr val="lt1"/>
              </a:buClr>
              <a:buSzPct val="69000"/>
              <a:buFont typeface="Merriweather Sans"/>
              <a:buChar char="‣"/>
              <a:defRPr sz="2200" b="1" i="0" u="none" strike="noStrike" cap="none">
                <a:solidFill>
                  <a:schemeClr val="lt1"/>
                </a:solidFill>
                <a:latin typeface="Arial"/>
                <a:ea typeface="Arial"/>
                <a:cs typeface="Arial"/>
                <a:sym typeface="Arial"/>
              </a:defRPr>
            </a:lvl5pPr>
            <a:lvl6pPr marL="1060557" marR="0" lvl="5" indent="-62464"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6pPr>
            <a:lvl7pPr marL="1389695" marR="0" lvl="6" indent="-61402"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7pPr>
            <a:lvl8pPr marL="1718833" marR="0" lvl="7" indent="-60340"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8pPr>
            <a:lvl9pPr marL="2047972" marR="0" lvl="8" indent="-59279" algn="l" rtl="0">
              <a:lnSpc>
                <a:spcPct val="117818"/>
              </a:lnSpc>
              <a:spcBef>
                <a:spcPts val="0"/>
              </a:spcBef>
              <a:spcAft>
                <a:spcPts val="0"/>
              </a:spcAft>
              <a:buClr>
                <a:schemeClr val="lt1"/>
              </a:buClr>
              <a:buSzPct val="69000"/>
              <a:buFont typeface="Merriweather Sans"/>
              <a:buChar char="‣"/>
              <a:defRPr sz="2200" b="0" i="0" u="none" strike="noStrike" cap="none">
                <a:solidFill>
                  <a:schemeClr val="lt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8262938" y="458787"/>
            <a:ext cx="641350" cy="341311"/>
          </a:xfrm>
          <a:prstGeom prst="rect">
            <a:avLst/>
          </a:prstGeom>
          <a:noFill/>
          <a:ln>
            <a:noFill/>
          </a:ln>
        </p:spPr>
        <p:txBody>
          <a:bodyPr lIns="91425" tIns="45700" rIns="0" bIns="45700" anchor="t" anchorCtr="0">
            <a:noAutofit/>
          </a:bodyPr>
          <a:lstStyle/>
          <a:p>
            <a:pPr marL="0" marR="0" lvl="0" indent="0" algn="r" rtl="0">
              <a:spcBef>
                <a:spcPts val="0"/>
              </a:spcBef>
              <a:spcAft>
                <a:spcPts val="0"/>
              </a:spcAft>
              <a:buSzPct val="25000"/>
              <a:buNone/>
            </a:pPr>
            <a:fld id="{00000000-1234-1234-1234-123412341234}" type="slidenum">
              <a:rPr lang="en-US" sz="2300" b="1" i="0" u="none" strike="noStrike" cap="none">
                <a:solidFill>
                  <a:schemeClr val="lt1"/>
                </a:solidFill>
                <a:latin typeface="Arial"/>
                <a:ea typeface="Arial"/>
                <a:cs typeface="Arial"/>
                <a:sym typeface="Arial"/>
              </a:rPr>
              <a:t>‹#›</a:t>
            </a:fld>
            <a:endParaRPr lang="en-US" sz="2300" b="1"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Exercise">
    <p:spTree>
      <p:nvGrpSpPr>
        <p:cNvPr id="1" name="Shape 131"/>
        <p:cNvGrpSpPr/>
        <p:nvPr/>
      </p:nvGrpSpPr>
      <p:grpSpPr>
        <a:xfrm>
          <a:off x="0" y="0"/>
          <a:ext cx="0" cy="0"/>
          <a:chOff x="0" y="0"/>
          <a:chExt cx="0" cy="0"/>
        </a:xfrm>
      </p:grpSpPr>
      <p:cxnSp>
        <p:nvCxnSpPr>
          <p:cNvPr id="132" name="Shape 132"/>
          <p:cNvCxnSpPr/>
          <p:nvPr/>
        </p:nvCxnSpPr>
        <p:spPr>
          <a:xfrm>
            <a:off x="457181" y="457200"/>
            <a:ext cx="8448600" cy="0"/>
          </a:xfrm>
          <a:prstGeom prst="straightConnector1">
            <a:avLst/>
          </a:prstGeom>
          <a:noFill/>
          <a:ln>
            <a:noFill/>
          </a:ln>
        </p:spPr>
      </p:cxnSp>
      <p:cxnSp>
        <p:nvCxnSpPr>
          <p:cNvPr id="133" name="Shape 133"/>
          <p:cNvCxnSpPr/>
          <p:nvPr/>
        </p:nvCxnSpPr>
        <p:spPr>
          <a:xfrm>
            <a:off x="457181" y="877824"/>
            <a:ext cx="8448600" cy="0"/>
          </a:xfrm>
          <a:prstGeom prst="straightConnector1">
            <a:avLst/>
          </a:prstGeom>
          <a:noFill/>
          <a:ln>
            <a:noFill/>
          </a:ln>
        </p:spPr>
      </p:cxnSp>
      <p:cxnSp>
        <p:nvCxnSpPr>
          <p:cNvPr id="134" name="Shape 134"/>
          <p:cNvCxnSpPr/>
          <p:nvPr/>
        </p:nvCxnSpPr>
        <p:spPr>
          <a:xfrm rot="10800000" flipH="1">
            <a:off x="457181" y="2002236"/>
            <a:ext cx="2689200" cy="300"/>
          </a:xfrm>
          <a:prstGeom prst="straightConnector1">
            <a:avLst/>
          </a:prstGeom>
          <a:noFill/>
          <a:ln>
            <a:noFill/>
          </a:ln>
        </p:spPr>
      </p:cxnSp>
      <p:cxnSp>
        <p:nvCxnSpPr>
          <p:cNvPr id="135" name="Shape 135"/>
          <p:cNvCxnSpPr/>
          <p:nvPr/>
        </p:nvCxnSpPr>
        <p:spPr>
          <a:xfrm rot="10800000" flipH="1">
            <a:off x="3328280" y="2002236"/>
            <a:ext cx="5574600" cy="300"/>
          </a:xfrm>
          <a:prstGeom prst="straightConnector1">
            <a:avLst/>
          </a:prstGeom>
          <a:noFill/>
          <a:ln>
            <a:noFill/>
          </a:ln>
        </p:spPr>
      </p:cxnSp>
      <p:cxnSp>
        <p:nvCxnSpPr>
          <p:cNvPr id="136" name="Shape 136"/>
          <p:cNvCxnSpPr/>
          <p:nvPr/>
        </p:nvCxnSpPr>
        <p:spPr>
          <a:xfrm rot="10800000" flipH="1">
            <a:off x="457181" y="4141932"/>
            <a:ext cx="2689200" cy="300"/>
          </a:xfrm>
          <a:prstGeom prst="straightConnector1">
            <a:avLst/>
          </a:prstGeom>
          <a:noFill/>
          <a:ln>
            <a:noFill/>
          </a:ln>
        </p:spPr>
      </p:cxnSp>
      <p:cxnSp>
        <p:nvCxnSpPr>
          <p:cNvPr id="137" name="Shape 137"/>
          <p:cNvCxnSpPr/>
          <p:nvPr/>
        </p:nvCxnSpPr>
        <p:spPr>
          <a:xfrm>
            <a:off x="3337424" y="4142232"/>
            <a:ext cx="5566799" cy="0"/>
          </a:xfrm>
          <a:prstGeom prst="straightConnector1">
            <a:avLst/>
          </a:prstGeom>
          <a:noFill/>
          <a:ln>
            <a:noFill/>
          </a:ln>
        </p:spPr>
      </p:cxnSp>
      <p:sp>
        <p:nvSpPr>
          <p:cNvPr id="138" name="Shape 138"/>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KEY OBJECTIVE(S)</a:t>
            </a:r>
          </a:p>
        </p:txBody>
      </p:sp>
      <p:sp>
        <p:nvSpPr>
          <p:cNvPr id="139" name="Shape 139"/>
          <p:cNvSpPr/>
          <p:nvPr/>
        </p:nvSpPr>
        <p:spPr>
          <a:xfrm>
            <a:off x="3337424" y="1719072"/>
            <a:ext cx="2688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AGENDA</a:t>
            </a:r>
          </a:p>
        </p:txBody>
      </p:sp>
      <p:sp>
        <p:nvSpPr>
          <p:cNvPr id="140" name="Shape 140"/>
          <p:cNvSpPr/>
          <p:nvPr/>
        </p:nvSpPr>
        <p:spPr>
          <a:xfrm>
            <a:off x="3337424" y="3858768"/>
            <a:ext cx="55775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RESOURCES</a:t>
            </a:r>
          </a:p>
        </p:txBody>
      </p:sp>
      <p:sp>
        <p:nvSpPr>
          <p:cNvPr id="141" name="Shape 141"/>
          <p:cNvSpPr/>
          <p:nvPr/>
        </p:nvSpPr>
        <p:spPr>
          <a:xfrm>
            <a:off x="457181" y="3858768"/>
            <a:ext cx="2688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se Study">
    <p:spTree>
      <p:nvGrpSpPr>
        <p:cNvPr id="1" name="Shape 142"/>
        <p:cNvGrpSpPr/>
        <p:nvPr/>
      </p:nvGrpSpPr>
      <p:grpSpPr>
        <a:xfrm>
          <a:off x="0" y="0"/>
          <a:ext cx="0" cy="0"/>
          <a:chOff x="0" y="0"/>
          <a:chExt cx="0" cy="0"/>
        </a:xfrm>
      </p:grpSpPr>
      <p:cxnSp>
        <p:nvCxnSpPr>
          <p:cNvPr id="143" name="Shape 143"/>
          <p:cNvCxnSpPr/>
          <p:nvPr/>
        </p:nvCxnSpPr>
        <p:spPr>
          <a:xfrm>
            <a:off x="457181" y="457200"/>
            <a:ext cx="8448600" cy="0"/>
          </a:xfrm>
          <a:prstGeom prst="straightConnector1">
            <a:avLst/>
          </a:prstGeom>
          <a:noFill/>
          <a:ln>
            <a:noFill/>
          </a:ln>
        </p:spPr>
      </p:cxnSp>
      <p:cxnSp>
        <p:nvCxnSpPr>
          <p:cNvPr id="144" name="Shape 144"/>
          <p:cNvCxnSpPr/>
          <p:nvPr/>
        </p:nvCxnSpPr>
        <p:spPr>
          <a:xfrm>
            <a:off x="457181" y="877824"/>
            <a:ext cx="8448600" cy="0"/>
          </a:xfrm>
          <a:prstGeom prst="straightConnector1">
            <a:avLst/>
          </a:prstGeom>
          <a:noFill/>
          <a:ln>
            <a:noFill/>
          </a:ln>
        </p:spPr>
      </p:cxnSp>
      <p:cxnSp>
        <p:nvCxnSpPr>
          <p:cNvPr id="145" name="Shape 145"/>
          <p:cNvCxnSpPr/>
          <p:nvPr/>
        </p:nvCxnSpPr>
        <p:spPr>
          <a:xfrm rot="10800000" flipH="1">
            <a:off x="6208523" y="2002236"/>
            <a:ext cx="2689200" cy="300"/>
          </a:xfrm>
          <a:prstGeom prst="straightConnector1">
            <a:avLst/>
          </a:prstGeom>
          <a:noFill/>
          <a:ln>
            <a:noFill/>
          </a:ln>
        </p:spPr>
      </p:cxnSp>
      <p:cxnSp>
        <p:nvCxnSpPr>
          <p:cNvPr id="146" name="Shape 146"/>
          <p:cNvCxnSpPr/>
          <p:nvPr/>
        </p:nvCxnSpPr>
        <p:spPr>
          <a:xfrm rot="10800000" flipH="1">
            <a:off x="457181" y="2002236"/>
            <a:ext cx="5574600" cy="300"/>
          </a:xfrm>
          <a:prstGeom prst="straightConnector1">
            <a:avLst/>
          </a:prstGeom>
          <a:noFill/>
          <a:ln>
            <a:noFill/>
          </a:ln>
        </p:spPr>
      </p:cxnSp>
      <p:sp>
        <p:nvSpPr>
          <p:cNvPr id="147" name="Shape 147"/>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SUMMARY</a:t>
            </a:r>
          </a:p>
        </p:txBody>
      </p:sp>
      <p:sp>
        <p:nvSpPr>
          <p:cNvPr id="148" name="Shape 148"/>
          <p:cNvSpPr/>
          <p:nvPr/>
        </p:nvSpPr>
        <p:spPr>
          <a:xfrm>
            <a:off x="6217666" y="1719072"/>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49"/>
        <p:cNvGrpSpPr/>
        <p:nvPr/>
      </p:nvGrpSpPr>
      <p:grpSpPr>
        <a:xfrm>
          <a:off x="0" y="0"/>
          <a:ext cx="0" cy="0"/>
          <a:chOff x="0" y="0"/>
          <a:chExt cx="0" cy="0"/>
        </a:xfrm>
      </p:grpSpPr>
      <p:pic>
        <p:nvPicPr>
          <p:cNvPr id="150" name="Shape 150"/>
          <p:cNvPicPr preferRelativeResize="0"/>
          <p:nvPr/>
        </p:nvPicPr>
        <p:blipFill rotWithShape="1">
          <a:blip r:embed="rId2">
            <a:alphaModFix/>
          </a:blip>
          <a:srcRect/>
          <a:stretch/>
        </p:blipFill>
        <p:spPr>
          <a:xfrm>
            <a:off x="2386486" y="1119836"/>
            <a:ext cx="4580100" cy="3712500"/>
          </a:xfrm>
          <a:prstGeom prst="rect">
            <a:avLst/>
          </a:prstGeom>
          <a:noFill/>
          <a:ln>
            <a:noFill/>
          </a:ln>
        </p:spPr>
      </p:pic>
      <p:cxnSp>
        <p:nvCxnSpPr>
          <p:cNvPr id="151" name="Shape 151"/>
          <p:cNvCxnSpPr/>
          <p:nvPr/>
        </p:nvCxnSpPr>
        <p:spPr>
          <a:xfrm>
            <a:off x="457181" y="457200"/>
            <a:ext cx="8448600" cy="0"/>
          </a:xfrm>
          <a:prstGeom prst="straightConnector1">
            <a:avLst/>
          </a:prstGeom>
          <a:noFill/>
          <a:ln>
            <a:noFill/>
          </a:ln>
        </p:spPr>
      </p:cxnSp>
      <p:cxnSp>
        <p:nvCxnSpPr>
          <p:cNvPr id="152" name="Shape 152"/>
          <p:cNvCxnSpPr/>
          <p:nvPr/>
        </p:nvCxnSpPr>
        <p:spPr>
          <a:xfrm>
            <a:off x="457181" y="877824"/>
            <a:ext cx="8448600" cy="0"/>
          </a:xfrm>
          <a:prstGeom prst="straightConnector1">
            <a:avLst/>
          </a:prstGeom>
          <a:noFill/>
          <a:ln>
            <a:noFill/>
          </a:ln>
        </p:spPr>
      </p:cxnSp>
      <p:sp>
        <p:nvSpPr>
          <p:cNvPr id="153" name="Shape 153"/>
          <p:cNvSpPr txBox="1">
            <a:spLocks noGrp="1"/>
          </p:cNvSpPr>
          <p:nvPr>
            <p:ph type="body" idx="1"/>
          </p:nvPr>
        </p:nvSpPr>
        <p:spPr>
          <a:xfrm>
            <a:off x="2596790" y="1298448"/>
            <a:ext cx="4196999" cy="2368199"/>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4"/>
        <p:cNvGrpSpPr/>
        <p:nvPr/>
      </p:nvGrpSpPr>
      <p:grpSpPr>
        <a:xfrm>
          <a:off x="0" y="0"/>
          <a:ext cx="0" cy="0"/>
          <a:chOff x="0" y="0"/>
          <a:chExt cx="0" cy="0"/>
        </a:xfrm>
      </p:grpSpPr>
      <p:pic>
        <p:nvPicPr>
          <p:cNvPr id="155" name="Shape 155"/>
          <p:cNvPicPr preferRelativeResize="0"/>
          <p:nvPr/>
        </p:nvPicPr>
        <p:blipFill rotWithShape="1">
          <a:blip r:embed="rId2">
            <a:alphaModFix/>
          </a:blip>
          <a:srcRect/>
          <a:stretch/>
        </p:blipFill>
        <p:spPr>
          <a:xfrm>
            <a:off x="2012169" y="1120425"/>
            <a:ext cx="5276400" cy="3692400"/>
          </a:xfrm>
          <a:prstGeom prst="rect">
            <a:avLst/>
          </a:prstGeom>
          <a:noFill/>
          <a:ln>
            <a:noFill/>
          </a:ln>
        </p:spPr>
      </p:pic>
      <p:cxnSp>
        <p:nvCxnSpPr>
          <p:cNvPr id="156" name="Shape 156"/>
          <p:cNvCxnSpPr/>
          <p:nvPr/>
        </p:nvCxnSpPr>
        <p:spPr>
          <a:xfrm>
            <a:off x="457181" y="457200"/>
            <a:ext cx="8448600" cy="0"/>
          </a:xfrm>
          <a:prstGeom prst="straightConnector1">
            <a:avLst/>
          </a:prstGeom>
          <a:noFill/>
          <a:ln>
            <a:noFill/>
          </a:ln>
        </p:spPr>
      </p:cxnSp>
      <p:cxnSp>
        <p:nvCxnSpPr>
          <p:cNvPr id="157" name="Shape 157"/>
          <p:cNvCxnSpPr/>
          <p:nvPr/>
        </p:nvCxnSpPr>
        <p:spPr>
          <a:xfrm>
            <a:off x="457181" y="877824"/>
            <a:ext cx="8448600" cy="0"/>
          </a:xfrm>
          <a:prstGeom prst="straightConnector1">
            <a:avLst/>
          </a:prstGeom>
          <a:noFill/>
          <a:ln>
            <a:noFill/>
          </a:ln>
        </p:spPr>
      </p:cxnSp>
      <p:sp>
        <p:nvSpPr>
          <p:cNvPr id="158" name="Shape 158"/>
          <p:cNvSpPr txBox="1">
            <a:spLocks noGrp="1"/>
          </p:cNvSpPr>
          <p:nvPr>
            <p:ph type="body" idx="1"/>
          </p:nvPr>
        </p:nvSpPr>
        <p:spPr>
          <a:xfrm>
            <a:off x="2706513" y="1325879"/>
            <a:ext cx="3922500" cy="24414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59"/>
        <p:cNvGrpSpPr/>
        <p:nvPr/>
      </p:nvGrpSpPr>
      <p:grpSpPr>
        <a:xfrm>
          <a:off x="0" y="0"/>
          <a:ext cx="0" cy="0"/>
          <a:chOff x="0" y="0"/>
          <a:chExt cx="0" cy="0"/>
        </a:xfrm>
      </p:grpSpPr>
      <p:pic>
        <p:nvPicPr>
          <p:cNvPr id="160" name="Shape 160"/>
          <p:cNvPicPr preferRelativeResize="0"/>
          <p:nvPr/>
        </p:nvPicPr>
        <p:blipFill rotWithShape="1">
          <a:blip r:embed="rId2">
            <a:alphaModFix/>
          </a:blip>
          <a:srcRect/>
          <a:stretch/>
        </p:blipFill>
        <p:spPr>
          <a:xfrm>
            <a:off x="2258476" y="1088136"/>
            <a:ext cx="4928400" cy="3855300"/>
          </a:xfrm>
          <a:prstGeom prst="rect">
            <a:avLst/>
          </a:prstGeom>
          <a:noFill/>
          <a:ln>
            <a:noFill/>
          </a:ln>
        </p:spPr>
      </p:pic>
      <p:cxnSp>
        <p:nvCxnSpPr>
          <p:cNvPr id="161" name="Shape 161"/>
          <p:cNvCxnSpPr/>
          <p:nvPr/>
        </p:nvCxnSpPr>
        <p:spPr>
          <a:xfrm>
            <a:off x="457181" y="457200"/>
            <a:ext cx="8448600" cy="0"/>
          </a:xfrm>
          <a:prstGeom prst="straightConnector1">
            <a:avLst/>
          </a:prstGeom>
          <a:noFill/>
          <a:ln>
            <a:noFill/>
          </a:ln>
        </p:spPr>
      </p:cxnSp>
      <p:cxnSp>
        <p:nvCxnSpPr>
          <p:cNvPr id="162" name="Shape 162"/>
          <p:cNvCxnSpPr/>
          <p:nvPr/>
        </p:nvCxnSpPr>
        <p:spPr>
          <a:xfrm>
            <a:off x="457181" y="877824"/>
            <a:ext cx="8448600" cy="0"/>
          </a:xfrm>
          <a:prstGeom prst="straightConnector1">
            <a:avLst/>
          </a:prstGeom>
          <a:noFill/>
          <a:ln>
            <a:noFill/>
          </a:ln>
        </p:spPr>
      </p:cxnSp>
      <p:sp>
        <p:nvSpPr>
          <p:cNvPr id="163" name="Shape 163"/>
          <p:cNvSpPr txBox="1">
            <a:spLocks noGrp="1"/>
          </p:cNvSpPr>
          <p:nvPr>
            <p:ph type="body" idx="1"/>
          </p:nvPr>
        </p:nvSpPr>
        <p:spPr>
          <a:xfrm>
            <a:off x="2752232" y="1508759"/>
            <a:ext cx="3913500" cy="29442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4"/>
        <p:cNvGrpSpPr/>
        <p:nvPr/>
      </p:nvGrpSpPr>
      <p:grpSpPr>
        <a:xfrm>
          <a:off x="0" y="0"/>
          <a:ext cx="0" cy="0"/>
          <a:chOff x="0" y="0"/>
          <a:chExt cx="0" cy="0"/>
        </a:xfrm>
      </p:grpSpPr>
      <p:pic>
        <p:nvPicPr>
          <p:cNvPr id="165" name="Shape 165"/>
          <p:cNvPicPr preferRelativeResize="0"/>
          <p:nvPr/>
        </p:nvPicPr>
        <p:blipFill rotWithShape="1">
          <a:blip r:embed="rId2">
            <a:alphaModFix/>
          </a:blip>
          <a:srcRect/>
          <a:stretch/>
        </p:blipFill>
        <p:spPr>
          <a:xfrm>
            <a:off x="731490" y="945832"/>
            <a:ext cx="2911500" cy="4361700"/>
          </a:xfrm>
          <a:prstGeom prst="rect">
            <a:avLst/>
          </a:prstGeom>
          <a:noFill/>
          <a:ln>
            <a:noFill/>
          </a:ln>
        </p:spPr>
      </p:pic>
      <p:pic>
        <p:nvPicPr>
          <p:cNvPr id="166" name="Shape 166"/>
          <p:cNvPicPr preferRelativeResize="0"/>
          <p:nvPr/>
        </p:nvPicPr>
        <p:blipFill rotWithShape="1">
          <a:blip r:embed="rId3">
            <a:alphaModFix/>
          </a:blip>
          <a:srcRect/>
          <a:stretch/>
        </p:blipFill>
        <p:spPr>
          <a:xfrm>
            <a:off x="3364855" y="987552"/>
            <a:ext cx="2660700" cy="3970500"/>
          </a:xfrm>
          <a:prstGeom prst="rect">
            <a:avLst/>
          </a:prstGeom>
          <a:noFill/>
          <a:ln>
            <a:noFill/>
          </a:ln>
        </p:spPr>
      </p:pic>
      <p:pic>
        <p:nvPicPr>
          <p:cNvPr id="167" name="Shape 167"/>
          <p:cNvPicPr preferRelativeResize="0"/>
          <p:nvPr/>
        </p:nvPicPr>
        <p:blipFill rotWithShape="1">
          <a:blip r:embed="rId4">
            <a:alphaModFix/>
          </a:blip>
          <a:srcRect/>
          <a:stretch/>
        </p:blipFill>
        <p:spPr>
          <a:xfrm>
            <a:off x="6126230" y="978408"/>
            <a:ext cx="2148599" cy="3930900"/>
          </a:xfrm>
          <a:prstGeom prst="rect">
            <a:avLst/>
          </a:prstGeom>
          <a:noFill/>
          <a:ln>
            <a:noFill/>
          </a:ln>
        </p:spPr>
      </p:pic>
      <p:cxnSp>
        <p:nvCxnSpPr>
          <p:cNvPr id="168" name="Shape 168"/>
          <p:cNvCxnSpPr/>
          <p:nvPr/>
        </p:nvCxnSpPr>
        <p:spPr>
          <a:xfrm>
            <a:off x="457181" y="457200"/>
            <a:ext cx="8448600" cy="0"/>
          </a:xfrm>
          <a:prstGeom prst="straightConnector1">
            <a:avLst/>
          </a:prstGeom>
          <a:noFill/>
          <a:ln>
            <a:noFill/>
          </a:ln>
        </p:spPr>
      </p:cxnSp>
      <p:cxnSp>
        <p:nvCxnSpPr>
          <p:cNvPr id="169" name="Shape 169"/>
          <p:cNvCxnSpPr/>
          <p:nvPr/>
        </p:nvCxnSpPr>
        <p:spPr>
          <a:xfrm>
            <a:off x="457181" y="877824"/>
            <a:ext cx="8448600" cy="0"/>
          </a:xfrm>
          <a:prstGeom prst="straightConnector1">
            <a:avLst/>
          </a:prstGeom>
          <a:noFill/>
          <a:ln>
            <a:noFill/>
          </a:ln>
        </p:spPr>
      </p:cxnSp>
      <p:sp>
        <p:nvSpPr>
          <p:cNvPr id="170" name="Shape 170"/>
          <p:cNvSpPr/>
          <p:nvPr/>
        </p:nvSpPr>
        <p:spPr>
          <a:xfrm>
            <a:off x="4068914" y="2761488"/>
            <a:ext cx="1229700" cy="183000"/>
          </a:xfrm>
          <a:prstGeom prst="rect">
            <a:avLst/>
          </a:prstGeom>
          <a:noFill/>
          <a:ln>
            <a:noFill/>
          </a:ln>
        </p:spPr>
        <p:txBody>
          <a:bodyPr lIns="27425" tIns="27425" rIns="27425" bIns="27425" anchor="t" anchorCtr="0">
            <a:noAutofit/>
          </a:bodyPr>
          <a:lstStyle/>
          <a:p>
            <a:pPr marL="0" marR="0" lvl="0" indent="0" algn="l" rtl="0">
              <a:spcBef>
                <a:spcPts val="0"/>
              </a:spcBef>
              <a:buSzPct val="25000"/>
              <a:buNone/>
            </a:pPr>
            <a:r>
              <a:rPr lang="en-US" sz="1000" b="0" i="0" u="none" strike="noStrike" cap="none">
                <a:solidFill>
                  <a:srgbClr val="000000"/>
                </a:solidFill>
                <a:latin typeface="Arial"/>
                <a:ea typeface="Arial"/>
                <a:cs typeface="Arial"/>
                <a:sym typeface="Arial"/>
              </a:rPr>
              <a:t>Drag an object here</a:t>
            </a:r>
          </a:p>
        </p:txBody>
      </p:sp>
      <p:sp>
        <p:nvSpPr>
          <p:cNvPr id="171" name="Shape 171"/>
          <p:cNvSpPr/>
          <p:nvPr/>
        </p:nvSpPr>
        <p:spPr>
          <a:xfrm>
            <a:off x="6610842" y="2761488"/>
            <a:ext cx="1229700" cy="183000"/>
          </a:xfrm>
          <a:prstGeom prst="rect">
            <a:avLst/>
          </a:prstGeom>
          <a:noFill/>
          <a:ln>
            <a:noFill/>
          </a:ln>
        </p:spPr>
        <p:txBody>
          <a:bodyPr lIns="27425" tIns="27425" rIns="27425" bIns="27425" anchor="t" anchorCtr="0">
            <a:noAutofit/>
          </a:bodyPr>
          <a:lstStyle/>
          <a:p>
            <a:pPr marL="0" marR="0" lvl="0" indent="0" algn="l" rtl="0">
              <a:spcBef>
                <a:spcPts val="0"/>
              </a:spcBef>
              <a:buSzPct val="25000"/>
              <a:buNone/>
            </a:pPr>
            <a:r>
              <a:rPr lang="en-US" sz="1000" b="0" i="0" u="none" strike="noStrike" cap="none">
                <a:solidFill>
                  <a:srgbClr val="000000"/>
                </a:solidFill>
                <a:latin typeface="Arial"/>
                <a:ea typeface="Arial"/>
                <a:cs typeface="Arial"/>
                <a:sym typeface="Arial"/>
              </a:rPr>
              <a:t>Drag an object here</a:t>
            </a:r>
          </a:p>
        </p:txBody>
      </p:sp>
      <p:sp>
        <p:nvSpPr>
          <p:cNvPr id="172" name="Shape 172"/>
          <p:cNvSpPr txBox="1">
            <a:spLocks noGrp="1"/>
          </p:cNvSpPr>
          <p:nvPr>
            <p:ph type="body" idx="1"/>
          </p:nvPr>
        </p:nvSpPr>
        <p:spPr>
          <a:xfrm>
            <a:off x="1325826" y="1426464"/>
            <a:ext cx="1664100" cy="28530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harts">
    <p:spTree>
      <p:nvGrpSpPr>
        <p:cNvPr id="1" name="Shape 173"/>
        <p:cNvGrpSpPr/>
        <p:nvPr/>
      </p:nvGrpSpPr>
      <p:grpSpPr>
        <a:xfrm>
          <a:off x="0" y="0"/>
          <a:ext cx="0" cy="0"/>
          <a:chOff x="0" y="0"/>
          <a:chExt cx="0" cy="0"/>
        </a:xfrm>
      </p:grpSpPr>
      <p:cxnSp>
        <p:nvCxnSpPr>
          <p:cNvPr id="174" name="Shape 174"/>
          <p:cNvCxnSpPr/>
          <p:nvPr/>
        </p:nvCxnSpPr>
        <p:spPr>
          <a:xfrm>
            <a:off x="457181" y="457200"/>
            <a:ext cx="8448600" cy="0"/>
          </a:xfrm>
          <a:prstGeom prst="straightConnector1">
            <a:avLst/>
          </a:prstGeom>
          <a:noFill/>
          <a:ln>
            <a:noFill/>
          </a:ln>
        </p:spPr>
      </p:cxnSp>
      <p:cxnSp>
        <p:nvCxnSpPr>
          <p:cNvPr id="175" name="Shape 175"/>
          <p:cNvCxnSpPr/>
          <p:nvPr/>
        </p:nvCxnSpPr>
        <p:spPr>
          <a:xfrm>
            <a:off x="457181" y="877824"/>
            <a:ext cx="8448600" cy="0"/>
          </a:xfrm>
          <a:prstGeom prst="straightConnector1">
            <a:avLst/>
          </a:prstGeom>
          <a:noFill/>
          <a:ln>
            <a:noFill/>
          </a:ln>
        </p:spPr>
      </p:cxnSp>
      <p:sp>
        <p:nvSpPr>
          <p:cNvPr id="176" name="Shape 176"/>
          <p:cNvSpPr/>
          <p:nvPr/>
        </p:nvSpPr>
        <p:spPr>
          <a:xfrm>
            <a:off x="472176" y="1661562"/>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lvl="0">
              <a:spcBef>
                <a:spcPts val="0"/>
              </a:spcBef>
              <a:buNone/>
            </a:pPr>
            <a:endParaRPr/>
          </a:p>
        </p:txBody>
      </p:sp>
      <p:sp>
        <p:nvSpPr>
          <p:cNvPr id="177" name="Shape 177"/>
          <p:cNvSpPr/>
          <p:nvPr/>
        </p:nvSpPr>
        <p:spPr>
          <a:xfrm>
            <a:off x="3158100" y="1658409"/>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lvl="0">
              <a:spcBef>
                <a:spcPts val="0"/>
              </a:spcBef>
              <a:buNone/>
            </a:pPr>
            <a:endParaRPr/>
          </a:p>
        </p:txBody>
      </p:sp>
      <p:sp>
        <p:nvSpPr>
          <p:cNvPr id="178" name="Shape 178"/>
          <p:cNvSpPr/>
          <p:nvPr/>
        </p:nvSpPr>
        <p:spPr>
          <a:xfrm>
            <a:off x="5334265" y="1745086"/>
            <a:ext cx="2160000" cy="2159999"/>
          </a:xfrm>
          <a:prstGeom prst="rect">
            <a:avLst/>
          </a:prstGeom>
          <a:solidFill>
            <a:srgbClr val="FFFFFF"/>
          </a:solidFill>
          <a:ln w="9525" cap="flat" cmpd="sng">
            <a:solidFill>
              <a:srgbClr val="000000"/>
            </a:solidFill>
            <a:prstDash val="solid"/>
            <a:round/>
            <a:headEnd type="none" w="med" len="med"/>
            <a:tailEnd type="none" w="med" len="med"/>
          </a:ln>
        </p:spPr>
        <p:txBody>
          <a:bodyPr lIns="65825" tIns="65825" rIns="65825" bIns="65825" anchor="ctr" anchorCtr="0">
            <a:noAutofit/>
          </a:bodyPr>
          <a:lstStyle/>
          <a:p>
            <a:pPr lvl="0">
              <a:spcBef>
                <a:spcPts val="0"/>
              </a:spcBef>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allouts">
    <p:spTree>
      <p:nvGrpSpPr>
        <p:cNvPr id="1" name="Shape 179"/>
        <p:cNvGrpSpPr/>
        <p:nvPr/>
      </p:nvGrpSpPr>
      <p:grpSpPr>
        <a:xfrm>
          <a:off x="0" y="0"/>
          <a:ext cx="0" cy="0"/>
          <a:chOff x="0" y="0"/>
          <a:chExt cx="0" cy="0"/>
        </a:xfrm>
      </p:grpSpPr>
      <p:cxnSp>
        <p:nvCxnSpPr>
          <p:cNvPr id="180" name="Shape 180"/>
          <p:cNvCxnSpPr/>
          <p:nvPr/>
        </p:nvCxnSpPr>
        <p:spPr>
          <a:xfrm>
            <a:off x="457181" y="457200"/>
            <a:ext cx="8448600" cy="0"/>
          </a:xfrm>
          <a:prstGeom prst="straightConnector1">
            <a:avLst/>
          </a:prstGeom>
          <a:noFill/>
          <a:ln>
            <a:noFill/>
          </a:ln>
        </p:spPr>
      </p:cxnSp>
      <p:cxnSp>
        <p:nvCxnSpPr>
          <p:cNvPr id="181" name="Shape 181"/>
          <p:cNvCxnSpPr/>
          <p:nvPr/>
        </p:nvCxnSpPr>
        <p:spPr>
          <a:xfrm>
            <a:off x="457181" y="877824"/>
            <a:ext cx="8448600" cy="0"/>
          </a:xfrm>
          <a:prstGeom prst="straightConnector1">
            <a:avLst/>
          </a:prstGeom>
          <a:noFill/>
          <a:ln>
            <a:noFill/>
          </a:ln>
        </p:spPr>
      </p:cxnSp>
      <p:grpSp>
        <p:nvGrpSpPr>
          <p:cNvPr id="182" name="Shape 182"/>
          <p:cNvGrpSpPr/>
          <p:nvPr/>
        </p:nvGrpSpPr>
        <p:grpSpPr>
          <a:xfrm>
            <a:off x="457181" y="1316736"/>
            <a:ext cx="914327" cy="914327"/>
            <a:chOff x="0" y="0"/>
            <a:chExt cx="1269900" cy="1269900"/>
          </a:xfrm>
        </p:grpSpPr>
        <p:pic>
          <p:nvPicPr>
            <p:cNvPr id="183" name="Shape 183"/>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184" name="Shape 184"/>
            <p:cNvSpPr/>
            <p:nvPr/>
          </p:nvSpPr>
          <p:spPr>
            <a:xfrm>
              <a:off x="889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000000"/>
                  </a:solidFill>
                  <a:latin typeface="Arial"/>
                  <a:ea typeface="Arial"/>
                  <a:cs typeface="Arial"/>
                  <a:sym typeface="Arial"/>
                </a:rPr>
                <a:t>INSERT STICKER</a:t>
              </a:r>
              <a:br>
                <a:rPr lang="en-US" sz="1300" b="1" i="0" u="none" strike="noStrike" cap="none">
                  <a:solidFill>
                    <a:srgbClr val="000000"/>
                  </a:solidFill>
                  <a:latin typeface="Arial"/>
                  <a:ea typeface="Arial"/>
                  <a:cs typeface="Arial"/>
                  <a:sym typeface="Arial"/>
                </a:rPr>
              </a:br>
              <a:r>
                <a:rPr lang="en-US" sz="1300" b="1" i="0" u="none" strike="noStrike" cap="none">
                  <a:solidFill>
                    <a:srgbClr val="000000"/>
                  </a:solidFill>
                  <a:latin typeface="Arial"/>
                  <a:ea typeface="Arial"/>
                  <a:cs typeface="Arial"/>
                  <a:sym typeface="Arial"/>
                </a:rPr>
                <a:t>TEXT</a:t>
              </a:r>
            </a:p>
          </p:txBody>
        </p:sp>
      </p:grpSp>
      <p:grpSp>
        <p:nvGrpSpPr>
          <p:cNvPr id="185" name="Shape 185"/>
          <p:cNvGrpSpPr/>
          <p:nvPr/>
        </p:nvGrpSpPr>
        <p:grpSpPr>
          <a:xfrm>
            <a:off x="1554416" y="1316736"/>
            <a:ext cx="914328" cy="914327"/>
            <a:chOff x="0" y="0"/>
            <a:chExt cx="1269900" cy="1269900"/>
          </a:xfrm>
        </p:grpSpPr>
        <p:pic>
          <p:nvPicPr>
            <p:cNvPr id="186" name="Shape 186"/>
            <p:cNvPicPr preferRelativeResize="0"/>
            <p:nvPr/>
          </p:nvPicPr>
          <p:blipFill rotWithShape="1">
            <a:blip r:embed="rId3">
              <a:alphaModFix/>
            </a:blip>
            <a:srcRect/>
            <a:stretch/>
          </p:blipFill>
          <p:spPr>
            <a:xfrm>
              <a:off x="0" y="0"/>
              <a:ext cx="1269900" cy="1269900"/>
            </a:xfrm>
            <a:prstGeom prst="rect">
              <a:avLst/>
            </a:prstGeom>
            <a:noFill/>
            <a:ln>
              <a:noFill/>
            </a:ln>
          </p:spPr>
        </p:pic>
        <p:sp>
          <p:nvSpPr>
            <p:cNvPr id="187" name="Shape 187"/>
            <p:cNvSpPr/>
            <p:nvPr/>
          </p:nvSpPr>
          <p:spPr>
            <a:xfrm>
              <a:off x="101600" y="3479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188" name="Shape 188"/>
          <p:cNvGrpSpPr/>
          <p:nvPr/>
        </p:nvGrpSpPr>
        <p:grpSpPr>
          <a:xfrm>
            <a:off x="457181" y="2404872"/>
            <a:ext cx="914327" cy="914327"/>
            <a:chOff x="0" y="0"/>
            <a:chExt cx="1269900" cy="1269900"/>
          </a:xfrm>
        </p:grpSpPr>
        <p:pic>
          <p:nvPicPr>
            <p:cNvPr id="189" name="Shape 189"/>
            <p:cNvPicPr preferRelativeResize="0"/>
            <p:nvPr/>
          </p:nvPicPr>
          <p:blipFill rotWithShape="1">
            <a:blip r:embed="rId4">
              <a:alphaModFix/>
            </a:blip>
            <a:srcRect/>
            <a:stretch/>
          </p:blipFill>
          <p:spPr>
            <a:xfrm>
              <a:off x="0" y="0"/>
              <a:ext cx="1269900" cy="1269900"/>
            </a:xfrm>
            <a:prstGeom prst="rect">
              <a:avLst/>
            </a:prstGeom>
            <a:noFill/>
            <a:ln>
              <a:noFill/>
            </a:ln>
          </p:spPr>
        </p:pic>
        <p:sp>
          <p:nvSpPr>
            <p:cNvPr id="190" name="Shape 190"/>
            <p:cNvSpPr/>
            <p:nvPr/>
          </p:nvSpPr>
          <p:spPr>
            <a:xfrm>
              <a:off x="88900" y="3225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191" name="Shape 191"/>
          <p:cNvGrpSpPr/>
          <p:nvPr/>
        </p:nvGrpSpPr>
        <p:grpSpPr>
          <a:xfrm>
            <a:off x="1554416" y="2404872"/>
            <a:ext cx="914328" cy="914327"/>
            <a:chOff x="0" y="0"/>
            <a:chExt cx="1269900" cy="1269900"/>
          </a:xfrm>
        </p:grpSpPr>
        <p:pic>
          <p:nvPicPr>
            <p:cNvPr id="192" name="Shape 192"/>
            <p:cNvPicPr preferRelativeResize="0"/>
            <p:nvPr/>
          </p:nvPicPr>
          <p:blipFill rotWithShape="1">
            <a:blip r:embed="rId5">
              <a:alphaModFix/>
            </a:blip>
            <a:srcRect/>
            <a:stretch/>
          </p:blipFill>
          <p:spPr>
            <a:xfrm>
              <a:off x="0" y="0"/>
              <a:ext cx="1269900" cy="1269900"/>
            </a:xfrm>
            <a:prstGeom prst="rect">
              <a:avLst/>
            </a:prstGeom>
            <a:noFill/>
            <a:ln>
              <a:noFill/>
            </a:ln>
          </p:spPr>
        </p:pic>
        <p:sp>
          <p:nvSpPr>
            <p:cNvPr id="193" name="Shape 193"/>
            <p:cNvSpPr/>
            <p:nvPr/>
          </p:nvSpPr>
          <p:spPr>
            <a:xfrm>
              <a:off x="1016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194" name="Shape 194"/>
          <p:cNvGrpSpPr/>
          <p:nvPr/>
        </p:nvGrpSpPr>
        <p:grpSpPr>
          <a:xfrm>
            <a:off x="457181" y="3511296"/>
            <a:ext cx="914327" cy="914327"/>
            <a:chOff x="0" y="0"/>
            <a:chExt cx="1269900" cy="1269900"/>
          </a:xfrm>
        </p:grpSpPr>
        <p:pic>
          <p:nvPicPr>
            <p:cNvPr id="195" name="Shape 195"/>
            <p:cNvPicPr preferRelativeResize="0"/>
            <p:nvPr/>
          </p:nvPicPr>
          <p:blipFill rotWithShape="1">
            <a:blip r:embed="rId6">
              <a:alphaModFix/>
            </a:blip>
            <a:srcRect/>
            <a:stretch/>
          </p:blipFill>
          <p:spPr>
            <a:xfrm>
              <a:off x="0" y="0"/>
              <a:ext cx="1269900" cy="1269900"/>
            </a:xfrm>
            <a:prstGeom prst="rect">
              <a:avLst/>
            </a:prstGeom>
            <a:noFill/>
            <a:ln>
              <a:noFill/>
            </a:ln>
          </p:spPr>
        </p:pic>
        <p:sp>
          <p:nvSpPr>
            <p:cNvPr id="196" name="Shape 196"/>
            <p:cNvSpPr/>
            <p:nvPr/>
          </p:nvSpPr>
          <p:spPr>
            <a:xfrm>
              <a:off x="88900" y="3225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grpSp>
        <p:nvGrpSpPr>
          <p:cNvPr id="197" name="Shape 197"/>
          <p:cNvGrpSpPr/>
          <p:nvPr/>
        </p:nvGrpSpPr>
        <p:grpSpPr>
          <a:xfrm>
            <a:off x="1554416" y="3511296"/>
            <a:ext cx="914328" cy="914327"/>
            <a:chOff x="0" y="0"/>
            <a:chExt cx="1269900" cy="1269900"/>
          </a:xfrm>
        </p:grpSpPr>
        <p:pic>
          <p:nvPicPr>
            <p:cNvPr id="198" name="Shape 198"/>
            <p:cNvPicPr preferRelativeResize="0"/>
            <p:nvPr/>
          </p:nvPicPr>
          <p:blipFill rotWithShape="1">
            <a:blip r:embed="rId7">
              <a:alphaModFix/>
            </a:blip>
            <a:srcRect/>
            <a:stretch/>
          </p:blipFill>
          <p:spPr>
            <a:xfrm>
              <a:off x="0" y="0"/>
              <a:ext cx="1269900" cy="1269900"/>
            </a:xfrm>
            <a:prstGeom prst="rect">
              <a:avLst/>
            </a:prstGeom>
            <a:noFill/>
            <a:ln>
              <a:noFill/>
            </a:ln>
          </p:spPr>
        </p:pic>
        <p:sp>
          <p:nvSpPr>
            <p:cNvPr id="199" name="Shape 199"/>
            <p:cNvSpPr/>
            <p:nvPr/>
          </p:nvSpPr>
          <p:spPr>
            <a:xfrm>
              <a:off x="101600" y="335279"/>
              <a:ext cx="1079400" cy="6756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STICKER</a:t>
              </a:r>
              <a:br>
                <a:rPr lang="en-US" sz="1300" b="1" i="0" u="none" strike="noStrike" cap="none">
                  <a:solidFill>
                    <a:srgbClr val="FFFFFF"/>
                  </a:solidFill>
                  <a:latin typeface="Arial"/>
                  <a:ea typeface="Arial"/>
                  <a:cs typeface="Arial"/>
                  <a:sym typeface="Arial"/>
                </a:rPr>
              </a:br>
              <a:r>
                <a:rPr lang="en-US" sz="1300" b="1" i="0" u="none" strike="noStrike" cap="none">
                  <a:solidFill>
                    <a:srgbClr val="FFFFFF"/>
                  </a:solidFill>
                  <a:latin typeface="Arial"/>
                  <a:ea typeface="Arial"/>
                  <a:cs typeface="Arial"/>
                  <a:sym typeface="Arial"/>
                </a:rPr>
                <a:t>TEXT</a:t>
              </a:r>
            </a:p>
          </p:txBody>
        </p:sp>
      </p:grpSp>
      <p:sp>
        <p:nvSpPr>
          <p:cNvPr id="200" name="Shape 200"/>
          <p:cNvSpPr/>
          <p:nvPr/>
        </p:nvSpPr>
        <p:spPr>
          <a:xfrm>
            <a:off x="6329104" y="1316736"/>
            <a:ext cx="2329884" cy="1463076"/>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01175" tIns="201175" rIns="201175" bIns="201175" anchor="t" anchorCtr="0">
            <a:noAutofit/>
          </a:bodyPr>
          <a:lstStyle/>
          <a:p>
            <a:pPr marL="0" marR="0" lvl="0" indent="0" algn="l" rtl="0">
              <a:lnSpc>
                <a:spcPct val="133333"/>
              </a:lnSpc>
              <a:spcBef>
                <a:spcPts val="0"/>
              </a:spcBef>
              <a:buSzPct val="25000"/>
              <a:buNone/>
            </a:pPr>
            <a:r>
              <a:rPr lang="en-US" sz="9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201" name="Shape 201"/>
          <p:cNvGrpSpPr/>
          <p:nvPr/>
        </p:nvGrpSpPr>
        <p:grpSpPr>
          <a:xfrm>
            <a:off x="2916816" y="1316735"/>
            <a:ext cx="1462968" cy="1462968"/>
            <a:chOff x="0" y="0"/>
            <a:chExt cx="2031900" cy="2031900"/>
          </a:xfrm>
        </p:grpSpPr>
        <p:pic>
          <p:nvPicPr>
            <p:cNvPr id="202" name="Shape 202"/>
            <p:cNvPicPr preferRelativeResize="0"/>
            <p:nvPr/>
          </p:nvPicPr>
          <p:blipFill rotWithShape="1">
            <a:blip r:embed="rId8">
              <a:alphaModFix/>
            </a:blip>
            <a:srcRect/>
            <a:stretch/>
          </p:blipFill>
          <p:spPr>
            <a:xfrm>
              <a:off x="0" y="0"/>
              <a:ext cx="2031900" cy="2031900"/>
            </a:xfrm>
            <a:prstGeom prst="rect">
              <a:avLst/>
            </a:prstGeom>
            <a:noFill/>
            <a:ln>
              <a:noFill/>
            </a:ln>
          </p:spPr>
        </p:pic>
        <p:sp>
          <p:nvSpPr>
            <p:cNvPr id="203" name="Shape 203"/>
            <p:cNvSpPr/>
            <p:nvPr/>
          </p:nvSpPr>
          <p:spPr>
            <a:xfrm>
              <a:off x="165100" y="1524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300" b="1" i="0" u="none" strike="noStrike" cap="none">
                  <a:solidFill>
                    <a:srgbClr val="000000"/>
                  </a:solidFill>
                  <a:latin typeface="Arial"/>
                  <a:ea typeface="Arial"/>
                  <a:cs typeface="Arial"/>
                  <a:sym typeface="Arial"/>
                </a:rPr>
                <a:t>INSERT TERM</a:t>
              </a:r>
            </a:p>
          </p:txBody>
        </p:sp>
        <p:sp>
          <p:nvSpPr>
            <p:cNvPr id="204" name="Shape 204"/>
            <p:cNvSpPr/>
            <p:nvPr/>
          </p:nvSpPr>
          <p:spPr>
            <a:xfrm>
              <a:off x="165100" y="4191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9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05" name="Shape 205"/>
          <p:cNvGrpSpPr/>
          <p:nvPr/>
        </p:nvGrpSpPr>
        <p:grpSpPr>
          <a:xfrm>
            <a:off x="4580956" y="1316735"/>
            <a:ext cx="1462968" cy="1462968"/>
            <a:chOff x="0" y="0"/>
            <a:chExt cx="2031900" cy="2031900"/>
          </a:xfrm>
        </p:grpSpPr>
        <p:pic>
          <p:nvPicPr>
            <p:cNvPr id="206" name="Shape 206"/>
            <p:cNvPicPr preferRelativeResize="0"/>
            <p:nvPr/>
          </p:nvPicPr>
          <p:blipFill rotWithShape="1">
            <a:blip r:embed="rId9">
              <a:alphaModFix/>
            </a:blip>
            <a:srcRect/>
            <a:stretch/>
          </p:blipFill>
          <p:spPr>
            <a:xfrm>
              <a:off x="0" y="0"/>
              <a:ext cx="2031900" cy="2031900"/>
            </a:xfrm>
            <a:prstGeom prst="rect">
              <a:avLst/>
            </a:prstGeom>
            <a:noFill/>
            <a:ln>
              <a:noFill/>
            </a:ln>
          </p:spPr>
        </p:pic>
        <p:sp>
          <p:nvSpPr>
            <p:cNvPr id="207" name="Shape 207"/>
            <p:cNvSpPr/>
            <p:nvPr/>
          </p:nvSpPr>
          <p:spPr>
            <a:xfrm>
              <a:off x="177800" y="1524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TERM</a:t>
              </a:r>
            </a:p>
          </p:txBody>
        </p:sp>
        <p:sp>
          <p:nvSpPr>
            <p:cNvPr id="208" name="Shape 208"/>
            <p:cNvSpPr/>
            <p:nvPr/>
          </p:nvSpPr>
          <p:spPr>
            <a:xfrm>
              <a:off x="177800" y="4191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09" name="Shape 209"/>
          <p:cNvGrpSpPr/>
          <p:nvPr/>
        </p:nvGrpSpPr>
        <p:grpSpPr>
          <a:xfrm>
            <a:off x="2916816" y="2962655"/>
            <a:ext cx="1462968" cy="1462967"/>
            <a:chOff x="0" y="0"/>
            <a:chExt cx="2031900" cy="2031900"/>
          </a:xfrm>
        </p:grpSpPr>
        <p:pic>
          <p:nvPicPr>
            <p:cNvPr id="210" name="Shape 210"/>
            <p:cNvPicPr preferRelativeResize="0"/>
            <p:nvPr/>
          </p:nvPicPr>
          <p:blipFill rotWithShape="1">
            <a:blip r:embed="rId10">
              <a:alphaModFix/>
            </a:blip>
            <a:srcRect/>
            <a:stretch/>
          </p:blipFill>
          <p:spPr>
            <a:xfrm>
              <a:off x="0" y="0"/>
              <a:ext cx="2031900" cy="2031900"/>
            </a:xfrm>
            <a:prstGeom prst="rect">
              <a:avLst/>
            </a:prstGeom>
            <a:noFill/>
            <a:ln>
              <a:noFill/>
            </a:ln>
          </p:spPr>
        </p:pic>
        <p:sp>
          <p:nvSpPr>
            <p:cNvPr id="211" name="Shape 211"/>
            <p:cNvSpPr/>
            <p:nvPr/>
          </p:nvSpPr>
          <p:spPr>
            <a:xfrm>
              <a:off x="165100" y="1778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TERM</a:t>
              </a:r>
            </a:p>
          </p:txBody>
        </p:sp>
        <p:sp>
          <p:nvSpPr>
            <p:cNvPr id="212" name="Shape 212"/>
            <p:cNvSpPr/>
            <p:nvPr/>
          </p:nvSpPr>
          <p:spPr>
            <a:xfrm>
              <a:off x="165100" y="4445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13" name="Shape 213"/>
          <p:cNvGrpSpPr/>
          <p:nvPr/>
        </p:nvGrpSpPr>
        <p:grpSpPr>
          <a:xfrm>
            <a:off x="4580956" y="2962655"/>
            <a:ext cx="1462968" cy="1462967"/>
            <a:chOff x="0" y="0"/>
            <a:chExt cx="2031900" cy="2031900"/>
          </a:xfrm>
        </p:grpSpPr>
        <p:pic>
          <p:nvPicPr>
            <p:cNvPr id="214" name="Shape 214"/>
            <p:cNvPicPr preferRelativeResize="0"/>
            <p:nvPr/>
          </p:nvPicPr>
          <p:blipFill rotWithShape="1">
            <a:blip r:embed="rId11">
              <a:alphaModFix/>
            </a:blip>
            <a:srcRect/>
            <a:stretch/>
          </p:blipFill>
          <p:spPr>
            <a:xfrm>
              <a:off x="0" y="0"/>
              <a:ext cx="2031900" cy="2031900"/>
            </a:xfrm>
            <a:prstGeom prst="rect">
              <a:avLst/>
            </a:prstGeom>
            <a:noFill/>
            <a:ln>
              <a:noFill/>
            </a:ln>
          </p:spPr>
        </p:pic>
        <p:sp>
          <p:nvSpPr>
            <p:cNvPr id="215" name="Shape 215"/>
            <p:cNvSpPr/>
            <p:nvPr/>
          </p:nvSpPr>
          <p:spPr>
            <a:xfrm>
              <a:off x="177800" y="177800"/>
              <a:ext cx="1676400" cy="2337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INSERT TERM</a:t>
              </a:r>
            </a:p>
          </p:txBody>
        </p:sp>
        <p:sp>
          <p:nvSpPr>
            <p:cNvPr id="216" name="Shape 216"/>
            <p:cNvSpPr/>
            <p:nvPr/>
          </p:nvSpPr>
          <p:spPr>
            <a:xfrm>
              <a:off x="177800" y="444500"/>
              <a:ext cx="1676400"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9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217" name="Shape 217"/>
          <p:cNvSpPr/>
          <p:nvPr/>
        </p:nvSpPr>
        <p:spPr>
          <a:xfrm>
            <a:off x="6329104" y="2962656"/>
            <a:ext cx="2329884" cy="1463075"/>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01175" tIns="201175" rIns="201175" bIns="201175" anchor="t" anchorCtr="0">
            <a:noAutofit/>
          </a:bodyPr>
          <a:lstStyle/>
          <a:p>
            <a:pPr marL="0" marR="0" lvl="0" indent="0" algn="l" rtl="0">
              <a:lnSpc>
                <a:spcPct val="133333"/>
              </a:lnSpc>
              <a:spcBef>
                <a:spcPts val="0"/>
              </a:spcBef>
              <a:buSzPct val="25000"/>
              <a:buNone/>
            </a:pPr>
            <a:r>
              <a:rPr lang="en-US" sz="9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Activity">
    <p:spTree>
      <p:nvGrpSpPr>
        <p:cNvPr id="1" name="Shape 218"/>
        <p:cNvGrpSpPr/>
        <p:nvPr/>
      </p:nvGrpSpPr>
      <p:grpSpPr>
        <a:xfrm>
          <a:off x="0" y="0"/>
          <a:ext cx="0" cy="0"/>
          <a:chOff x="0" y="0"/>
          <a:chExt cx="0" cy="0"/>
        </a:xfrm>
      </p:grpSpPr>
      <p:cxnSp>
        <p:nvCxnSpPr>
          <p:cNvPr id="219" name="Shape 219"/>
          <p:cNvCxnSpPr/>
          <p:nvPr/>
        </p:nvCxnSpPr>
        <p:spPr>
          <a:xfrm>
            <a:off x="457181" y="457200"/>
            <a:ext cx="8448600" cy="0"/>
          </a:xfrm>
          <a:prstGeom prst="straightConnector1">
            <a:avLst/>
          </a:prstGeom>
          <a:noFill/>
          <a:ln>
            <a:noFill/>
          </a:ln>
        </p:spPr>
      </p:cxnSp>
      <p:cxnSp>
        <p:nvCxnSpPr>
          <p:cNvPr id="220" name="Shape 220"/>
          <p:cNvCxnSpPr/>
          <p:nvPr/>
        </p:nvCxnSpPr>
        <p:spPr>
          <a:xfrm>
            <a:off x="457181" y="877824"/>
            <a:ext cx="8448600" cy="0"/>
          </a:xfrm>
          <a:prstGeom prst="straightConnector1">
            <a:avLst/>
          </a:prstGeom>
          <a:noFill/>
          <a:ln>
            <a:noFill/>
          </a:ln>
        </p:spPr>
      </p:cxnSp>
      <p:grpSp>
        <p:nvGrpSpPr>
          <p:cNvPr id="221" name="Shape 221"/>
          <p:cNvGrpSpPr/>
          <p:nvPr/>
        </p:nvGrpSpPr>
        <p:grpSpPr>
          <a:xfrm>
            <a:off x="996655" y="2253996"/>
            <a:ext cx="914327" cy="914327"/>
            <a:chOff x="0" y="0"/>
            <a:chExt cx="1269900" cy="1269900"/>
          </a:xfrm>
        </p:grpSpPr>
        <p:pic>
          <p:nvPicPr>
            <p:cNvPr id="222" name="Shape 222"/>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223" name="Shape 223"/>
            <p:cNvSpPr/>
            <p:nvPr/>
          </p:nvSpPr>
          <p:spPr>
            <a:xfrm>
              <a:off x="88900" y="543558"/>
              <a:ext cx="1079400" cy="2337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EXERCISE</a:t>
              </a:r>
            </a:p>
          </p:txBody>
        </p:sp>
      </p:grpSp>
      <p:cxnSp>
        <p:nvCxnSpPr>
          <p:cNvPr id="224" name="Shape 224"/>
          <p:cNvCxnSpPr/>
          <p:nvPr/>
        </p:nvCxnSpPr>
        <p:spPr>
          <a:xfrm rot="10800000" flipH="1">
            <a:off x="2816237" y="2335161"/>
            <a:ext cx="2689199" cy="300"/>
          </a:xfrm>
          <a:prstGeom prst="straightConnector1">
            <a:avLst/>
          </a:prstGeom>
          <a:noFill/>
          <a:ln>
            <a:noFill/>
          </a:ln>
        </p:spPr>
      </p:cxnSp>
      <p:cxnSp>
        <p:nvCxnSpPr>
          <p:cNvPr id="225" name="Shape 225"/>
          <p:cNvCxnSpPr/>
          <p:nvPr/>
        </p:nvCxnSpPr>
        <p:spPr>
          <a:xfrm rot="10800000" flipH="1">
            <a:off x="2816237" y="3874462"/>
            <a:ext cx="2689199" cy="300"/>
          </a:xfrm>
          <a:prstGeom prst="straightConnector1">
            <a:avLst/>
          </a:prstGeom>
          <a:noFill/>
          <a:ln>
            <a:noFill/>
          </a:ln>
        </p:spPr>
      </p:cxnSp>
      <p:sp>
        <p:nvSpPr>
          <p:cNvPr id="226" name="Shape 226"/>
          <p:cNvSpPr/>
          <p:nvPr/>
        </p:nvSpPr>
        <p:spPr>
          <a:xfrm>
            <a:off x="2816237" y="2152581"/>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TIMING</a:t>
            </a:r>
          </a:p>
        </p:txBody>
      </p:sp>
      <p:sp>
        <p:nvSpPr>
          <p:cNvPr id="227" name="Shape 227"/>
          <p:cNvSpPr/>
          <p:nvPr/>
        </p:nvSpPr>
        <p:spPr>
          <a:xfrm>
            <a:off x="2816237" y="3682738"/>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DELIVERABLE</a:t>
            </a:r>
          </a:p>
        </p:txBody>
      </p:sp>
      <p:cxnSp>
        <p:nvCxnSpPr>
          <p:cNvPr id="228" name="Shape 228"/>
          <p:cNvCxnSpPr/>
          <p:nvPr/>
        </p:nvCxnSpPr>
        <p:spPr>
          <a:xfrm rot="10800000" flipH="1">
            <a:off x="2816237" y="1600476"/>
            <a:ext cx="2689199" cy="300"/>
          </a:xfrm>
          <a:prstGeom prst="straightConnector1">
            <a:avLst/>
          </a:prstGeom>
          <a:noFill/>
          <a:ln>
            <a:noFill/>
          </a:ln>
        </p:spPr>
      </p:cxnSp>
      <p:sp>
        <p:nvSpPr>
          <p:cNvPr id="229" name="Shape 229"/>
          <p:cNvSpPr/>
          <p:nvPr/>
        </p:nvSpPr>
        <p:spPr>
          <a:xfrm>
            <a:off x="2816237" y="1417895"/>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KEY OBJECTIVE(S)</a:t>
            </a:r>
          </a:p>
        </p:txBody>
      </p:sp>
      <p:cxnSp>
        <p:nvCxnSpPr>
          <p:cNvPr id="230" name="Shape 230"/>
          <p:cNvCxnSpPr/>
          <p:nvPr/>
        </p:nvCxnSpPr>
        <p:spPr>
          <a:xfrm rot="10800000">
            <a:off x="2322481" y="1298679"/>
            <a:ext cx="0" cy="31898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231"/>
        <p:cNvGrpSpPr/>
        <p:nvPr/>
      </p:nvGrpSpPr>
      <p:grpSpPr>
        <a:xfrm>
          <a:off x="0" y="0"/>
          <a:ext cx="0" cy="0"/>
          <a:chOff x="0" y="0"/>
          <a:chExt cx="0" cy="0"/>
        </a:xfrm>
      </p:grpSpPr>
      <p:cxnSp>
        <p:nvCxnSpPr>
          <p:cNvPr id="232" name="Shape 232"/>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233" name="Shape 233"/>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234" name="Shape 234"/>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6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ext Slide">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442981" y="1066787"/>
            <a:ext cx="8429554" cy="1126997"/>
          </a:xfrm>
          <a:prstGeom prst="rect">
            <a:avLst/>
          </a:prstGeom>
          <a:noFill/>
          <a:ln>
            <a:noFill/>
          </a:ln>
        </p:spPr>
        <p:txBody>
          <a:bodyPr lIns="91425" tIns="91425" rIns="91425" bIns="91425" anchor="t" anchorCtr="0"/>
          <a:lstStyle>
            <a:lvl1pPr marL="0" marR="0" lvl="0" indent="0" algn="l" rtl="0">
              <a:lnSpc>
                <a:spcPct val="92282"/>
              </a:lnSpc>
              <a:spcBef>
                <a:spcPts val="0"/>
              </a:spcBef>
              <a:spcAft>
                <a:spcPts val="0"/>
              </a:spcAft>
              <a:buNone/>
              <a:defRPr sz="39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5pPr>
            <a:lvl6pPr marL="329138" marR="0" lvl="5" indent="-11638"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6pPr>
            <a:lvl7pPr marL="658277" marR="0" lvl="6" indent="-10577"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7pPr>
            <a:lvl8pPr marL="987415" marR="0" lvl="7" indent="-9515"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8pPr>
            <a:lvl9pPr marL="1316553" marR="0" lvl="8" indent="-8452"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2"/>
          </p:nvPr>
        </p:nvSpPr>
        <p:spPr>
          <a:xfrm>
            <a:off x="454025" y="2066446"/>
            <a:ext cx="8418512" cy="3000854"/>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a:t>
            </a:fld>
            <a:endParaRPr lang="en-US" sz="2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235"/>
        <p:cNvGrpSpPr/>
        <p:nvPr/>
      </p:nvGrpSpPr>
      <p:grpSpPr>
        <a:xfrm>
          <a:off x="0" y="0"/>
          <a:ext cx="0" cy="0"/>
          <a:chOff x="0" y="0"/>
          <a:chExt cx="0" cy="0"/>
        </a:xfrm>
      </p:grpSpPr>
      <p:cxnSp>
        <p:nvCxnSpPr>
          <p:cNvPr id="236" name="Shape 236"/>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237" name="Shape 237"/>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238" name="Shape 238"/>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6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p:spTree>
      <p:nvGrpSpPr>
        <p:cNvPr id="1" name="Shape 23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240"/>
        <p:cNvGrpSpPr/>
        <p:nvPr/>
      </p:nvGrpSpPr>
      <p:grpSpPr>
        <a:xfrm>
          <a:off x="0" y="0"/>
          <a:ext cx="0" cy="0"/>
          <a:chOff x="0" y="0"/>
          <a:chExt cx="0" cy="0"/>
        </a:xfrm>
      </p:grpSpPr>
      <p:cxnSp>
        <p:nvCxnSpPr>
          <p:cNvPr id="241" name="Shape 241"/>
          <p:cNvCxnSpPr/>
          <p:nvPr/>
        </p:nvCxnSpPr>
        <p:spPr>
          <a:xfrm>
            <a:off x="457181" y="457200"/>
            <a:ext cx="8448600" cy="0"/>
          </a:xfrm>
          <a:prstGeom prst="straightConnector1">
            <a:avLst/>
          </a:prstGeom>
          <a:noFill/>
          <a:ln>
            <a:noFill/>
          </a:ln>
        </p:spPr>
      </p:cxnSp>
      <p:cxnSp>
        <p:nvCxnSpPr>
          <p:cNvPr id="242" name="Shape 242"/>
          <p:cNvCxnSpPr/>
          <p:nvPr/>
        </p:nvCxnSpPr>
        <p:spPr>
          <a:xfrm>
            <a:off x="457181" y="877824"/>
            <a:ext cx="8448600" cy="0"/>
          </a:xfrm>
          <a:prstGeom prst="straightConnector1">
            <a:avLst/>
          </a:prstGeom>
          <a:noFill/>
          <a:ln>
            <a:noFill/>
          </a:ln>
        </p:spPr>
      </p:cxnSp>
      <p:grpSp>
        <p:nvGrpSpPr>
          <p:cNvPr id="243" name="Shape 243"/>
          <p:cNvGrpSpPr/>
          <p:nvPr/>
        </p:nvGrpSpPr>
        <p:grpSpPr>
          <a:xfrm>
            <a:off x="996655" y="2253996"/>
            <a:ext cx="914327" cy="914327"/>
            <a:chOff x="0" y="0"/>
            <a:chExt cx="1269900" cy="1269900"/>
          </a:xfrm>
        </p:grpSpPr>
        <p:pic>
          <p:nvPicPr>
            <p:cNvPr id="244" name="Shape 244"/>
            <p:cNvPicPr preferRelativeResize="0"/>
            <p:nvPr/>
          </p:nvPicPr>
          <p:blipFill rotWithShape="1">
            <a:blip r:embed="rId2">
              <a:alphaModFix/>
            </a:blip>
            <a:srcRect/>
            <a:stretch/>
          </p:blipFill>
          <p:spPr>
            <a:xfrm>
              <a:off x="0" y="0"/>
              <a:ext cx="1269900" cy="1269900"/>
            </a:xfrm>
            <a:prstGeom prst="rect">
              <a:avLst/>
            </a:prstGeom>
            <a:noFill/>
            <a:ln>
              <a:noFill/>
            </a:ln>
          </p:spPr>
        </p:pic>
        <p:sp>
          <p:nvSpPr>
            <p:cNvPr id="245" name="Shape 245"/>
            <p:cNvSpPr/>
            <p:nvPr/>
          </p:nvSpPr>
          <p:spPr>
            <a:xfrm>
              <a:off x="88900" y="543558"/>
              <a:ext cx="1079400" cy="233700"/>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300" b="1" i="0" u="none" strike="noStrike" cap="none">
                  <a:solidFill>
                    <a:srgbClr val="FFFFFF"/>
                  </a:solidFill>
                  <a:latin typeface="Arial"/>
                  <a:ea typeface="Arial"/>
                  <a:cs typeface="Arial"/>
                  <a:sym typeface="Arial"/>
                </a:rPr>
                <a:t>EXERCISE</a:t>
              </a:r>
            </a:p>
          </p:txBody>
        </p:sp>
      </p:grpSp>
      <p:cxnSp>
        <p:nvCxnSpPr>
          <p:cNvPr id="246" name="Shape 246"/>
          <p:cNvCxnSpPr/>
          <p:nvPr/>
        </p:nvCxnSpPr>
        <p:spPr>
          <a:xfrm rot="10800000">
            <a:off x="2322481" y="1298679"/>
            <a:ext cx="0" cy="31898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se Study">
    <p:spTree>
      <p:nvGrpSpPr>
        <p:cNvPr id="1" name="Shape 247"/>
        <p:cNvGrpSpPr/>
        <p:nvPr/>
      </p:nvGrpSpPr>
      <p:grpSpPr>
        <a:xfrm>
          <a:off x="0" y="0"/>
          <a:ext cx="0" cy="0"/>
          <a:chOff x="0" y="0"/>
          <a:chExt cx="0" cy="0"/>
        </a:xfrm>
      </p:grpSpPr>
      <p:cxnSp>
        <p:nvCxnSpPr>
          <p:cNvPr id="248" name="Shape 248"/>
          <p:cNvCxnSpPr/>
          <p:nvPr/>
        </p:nvCxnSpPr>
        <p:spPr>
          <a:xfrm>
            <a:off x="457181" y="457200"/>
            <a:ext cx="8448600" cy="0"/>
          </a:xfrm>
          <a:prstGeom prst="straightConnector1">
            <a:avLst/>
          </a:prstGeom>
          <a:noFill/>
          <a:ln>
            <a:noFill/>
          </a:ln>
        </p:spPr>
      </p:cxnSp>
      <p:cxnSp>
        <p:nvCxnSpPr>
          <p:cNvPr id="249" name="Shape 249"/>
          <p:cNvCxnSpPr/>
          <p:nvPr/>
        </p:nvCxnSpPr>
        <p:spPr>
          <a:xfrm>
            <a:off x="457181" y="877824"/>
            <a:ext cx="8448600" cy="0"/>
          </a:xfrm>
          <a:prstGeom prst="straightConnector1">
            <a:avLst/>
          </a:prstGeom>
          <a:noFill/>
          <a:ln>
            <a:noFill/>
          </a:ln>
        </p:spPr>
      </p:cxnSp>
      <p:cxnSp>
        <p:nvCxnSpPr>
          <p:cNvPr id="250" name="Shape 250"/>
          <p:cNvCxnSpPr/>
          <p:nvPr/>
        </p:nvCxnSpPr>
        <p:spPr>
          <a:xfrm rot="10800000" flipH="1">
            <a:off x="6208523" y="2002236"/>
            <a:ext cx="2689200" cy="300"/>
          </a:xfrm>
          <a:prstGeom prst="straightConnector1">
            <a:avLst/>
          </a:prstGeom>
          <a:noFill/>
          <a:ln>
            <a:noFill/>
          </a:ln>
        </p:spPr>
      </p:cxnSp>
      <p:cxnSp>
        <p:nvCxnSpPr>
          <p:cNvPr id="251" name="Shape 251"/>
          <p:cNvCxnSpPr/>
          <p:nvPr/>
        </p:nvCxnSpPr>
        <p:spPr>
          <a:xfrm rot="10800000" flipH="1">
            <a:off x="457181" y="2002236"/>
            <a:ext cx="5574600" cy="300"/>
          </a:xfrm>
          <a:prstGeom prst="straightConnector1">
            <a:avLst/>
          </a:prstGeom>
          <a:noFill/>
          <a:ln>
            <a:noFill/>
          </a:ln>
        </p:spPr>
      </p:cxnSp>
      <p:sp>
        <p:nvSpPr>
          <p:cNvPr id="252" name="Shape 252"/>
          <p:cNvSpPr/>
          <p:nvPr/>
        </p:nvSpPr>
        <p:spPr>
          <a:xfrm>
            <a:off x="457181" y="1719072"/>
            <a:ext cx="2688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SUMMARY</a:t>
            </a:r>
          </a:p>
        </p:txBody>
      </p:sp>
      <p:sp>
        <p:nvSpPr>
          <p:cNvPr id="253" name="Shape 253"/>
          <p:cNvSpPr/>
          <p:nvPr/>
        </p:nvSpPr>
        <p:spPr>
          <a:xfrm>
            <a:off x="6217666" y="1719072"/>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Arial"/>
                <a:ea typeface="Arial"/>
                <a:cs typeface="Arial"/>
                <a:sym typeface="Arial"/>
              </a:rPr>
              <a:t>KEY CHALLENGE / QUESTION</a:t>
            </a:r>
          </a:p>
        </p:txBody>
      </p:sp>
      <p:sp>
        <p:nvSpPr>
          <p:cNvPr id="254" name="Shape 254"/>
          <p:cNvSpPr txBox="1">
            <a:spLocks noGrp="1"/>
          </p:cNvSpPr>
          <p:nvPr>
            <p:ph type="sldNum" idx="12"/>
          </p:nvPr>
        </p:nvSpPr>
        <p:spPr>
          <a:xfrm>
            <a:off x="8649872" y="532180"/>
            <a:ext cx="2490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228590" y="228600"/>
            <a:ext cx="8906100" cy="48006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257" name="Shape 257"/>
          <p:cNvSpPr txBox="1">
            <a:spLocks noGrp="1"/>
          </p:cNvSpPr>
          <p:nvPr>
            <p:ph type="title"/>
          </p:nvPr>
        </p:nvSpPr>
        <p:spPr>
          <a:xfrm>
            <a:off x="457181" y="1060704"/>
            <a:ext cx="8448600" cy="1078800"/>
          </a:xfrm>
          <a:prstGeom prst="rect">
            <a:avLst/>
          </a:prstGeom>
          <a:noFill/>
          <a:ln>
            <a:noFill/>
          </a:ln>
        </p:spPr>
        <p:txBody>
          <a:bodyPr lIns="65825" tIns="65825" rIns="65825" bIns="65825" anchor="t" anchorCtr="0"/>
          <a:lstStyle>
            <a:lvl1pPr lvl="0" rtl="0">
              <a:lnSpc>
                <a:spcPct val="92592"/>
              </a:lnSpc>
              <a:spcBef>
                <a:spcPts val="0"/>
              </a:spcBef>
              <a:defRPr/>
            </a:lvl1pPr>
            <a:lvl2pPr lvl="1" indent="165100" rtl="0">
              <a:lnSpc>
                <a:spcPct val="92592"/>
              </a:lnSpc>
              <a:spcBef>
                <a:spcPts val="0"/>
              </a:spcBef>
              <a:defRPr/>
            </a:lvl2pPr>
            <a:lvl3pPr lvl="2" indent="330200" rtl="0">
              <a:lnSpc>
                <a:spcPct val="92592"/>
              </a:lnSpc>
              <a:spcBef>
                <a:spcPts val="0"/>
              </a:spcBef>
              <a:defRPr/>
            </a:lvl3pPr>
            <a:lvl4pPr lvl="3" indent="495300" rtl="0">
              <a:lnSpc>
                <a:spcPct val="92592"/>
              </a:lnSpc>
              <a:spcBef>
                <a:spcPts val="0"/>
              </a:spcBef>
              <a:defRPr/>
            </a:lvl4pPr>
            <a:lvl5pPr lvl="4" indent="660400" rtl="0">
              <a:lnSpc>
                <a:spcPct val="92592"/>
              </a:lnSpc>
              <a:spcBef>
                <a:spcPts val="0"/>
              </a:spcBef>
              <a:defRPr/>
            </a:lvl5pPr>
            <a:lvl6pPr lvl="5" indent="825500" rtl="0">
              <a:lnSpc>
                <a:spcPct val="92592"/>
              </a:lnSpc>
              <a:spcBef>
                <a:spcPts val="0"/>
              </a:spcBef>
              <a:defRPr/>
            </a:lvl6pPr>
            <a:lvl7pPr lvl="6" indent="990600" rtl="0">
              <a:lnSpc>
                <a:spcPct val="92592"/>
              </a:lnSpc>
              <a:spcBef>
                <a:spcPts val="0"/>
              </a:spcBef>
              <a:defRPr/>
            </a:lvl7pPr>
            <a:lvl8pPr lvl="7" indent="1155700" rtl="0">
              <a:lnSpc>
                <a:spcPct val="92592"/>
              </a:lnSpc>
              <a:spcBef>
                <a:spcPts val="0"/>
              </a:spcBef>
              <a:defRPr/>
            </a:lvl8pPr>
            <a:lvl9pPr lvl="8" indent="1320800" rtl="0">
              <a:lnSpc>
                <a:spcPct val="92592"/>
              </a:lnSpc>
              <a:spcBef>
                <a:spcPts val="0"/>
              </a:spcBef>
              <a:defRPr/>
            </a:lvl9pPr>
          </a:lstStyle>
          <a:p>
            <a:endParaRPr/>
          </a:p>
        </p:txBody>
      </p:sp>
      <p:sp>
        <p:nvSpPr>
          <p:cNvPr id="258" name="Shape 258"/>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59"/>
        <p:cNvGrpSpPr/>
        <p:nvPr/>
      </p:nvGrpSpPr>
      <p:grpSpPr>
        <a:xfrm>
          <a:off x="0" y="0"/>
          <a:ext cx="0" cy="0"/>
          <a:chOff x="0" y="0"/>
          <a:chExt cx="0" cy="0"/>
        </a:xfrm>
      </p:grpSpPr>
      <p:pic>
        <p:nvPicPr>
          <p:cNvPr id="260" name="Shape 260"/>
          <p:cNvPicPr preferRelativeResize="0"/>
          <p:nvPr/>
        </p:nvPicPr>
        <p:blipFill rotWithShape="1">
          <a:blip r:embed="rId2">
            <a:alphaModFix/>
          </a:blip>
          <a:srcRect/>
          <a:stretch/>
        </p:blipFill>
        <p:spPr>
          <a:xfrm>
            <a:off x="2386486" y="1119836"/>
            <a:ext cx="4580100" cy="3712500"/>
          </a:xfrm>
          <a:prstGeom prst="rect">
            <a:avLst/>
          </a:prstGeom>
          <a:noFill/>
          <a:ln>
            <a:noFill/>
          </a:ln>
        </p:spPr>
      </p:pic>
      <p:cxnSp>
        <p:nvCxnSpPr>
          <p:cNvPr id="261" name="Shape 261"/>
          <p:cNvCxnSpPr/>
          <p:nvPr/>
        </p:nvCxnSpPr>
        <p:spPr>
          <a:xfrm>
            <a:off x="457181" y="457200"/>
            <a:ext cx="8448600" cy="0"/>
          </a:xfrm>
          <a:prstGeom prst="straightConnector1">
            <a:avLst/>
          </a:prstGeom>
          <a:noFill/>
          <a:ln>
            <a:noFill/>
          </a:ln>
        </p:spPr>
      </p:cxnSp>
      <p:cxnSp>
        <p:nvCxnSpPr>
          <p:cNvPr id="262" name="Shape 262"/>
          <p:cNvCxnSpPr/>
          <p:nvPr/>
        </p:nvCxnSpPr>
        <p:spPr>
          <a:xfrm>
            <a:off x="457181" y="877824"/>
            <a:ext cx="8448600" cy="0"/>
          </a:xfrm>
          <a:prstGeom prst="straightConnector1">
            <a:avLst/>
          </a:prstGeom>
          <a:noFill/>
          <a:ln>
            <a:noFill/>
          </a:ln>
        </p:spPr>
      </p:cxnSp>
      <p:sp>
        <p:nvSpPr>
          <p:cNvPr id="263" name="Shape 263"/>
          <p:cNvSpPr txBox="1">
            <a:spLocks noGrp="1"/>
          </p:cNvSpPr>
          <p:nvPr>
            <p:ph type="body" idx="1"/>
          </p:nvPr>
        </p:nvSpPr>
        <p:spPr>
          <a:xfrm>
            <a:off x="2596790" y="1298448"/>
            <a:ext cx="4196999" cy="2368199"/>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264" name="Shape 264"/>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65"/>
        <p:cNvGrpSpPr/>
        <p:nvPr/>
      </p:nvGrpSpPr>
      <p:grpSpPr>
        <a:xfrm>
          <a:off x="0" y="0"/>
          <a:ext cx="0" cy="0"/>
          <a:chOff x="0" y="0"/>
          <a:chExt cx="0" cy="0"/>
        </a:xfrm>
      </p:grpSpPr>
      <p:pic>
        <p:nvPicPr>
          <p:cNvPr id="266" name="Shape 266"/>
          <p:cNvPicPr preferRelativeResize="0"/>
          <p:nvPr/>
        </p:nvPicPr>
        <p:blipFill rotWithShape="1">
          <a:blip r:embed="rId2">
            <a:alphaModFix/>
          </a:blip>
          <a:srcRect/>
          <a:stretch/>
        </p:blipFill>
        <p:spPr>
          <a:xfrm>
            <a:off x="2012169" y="1120425"/>
            <a:ext cx="5276400" cy="3692400"/>
          </a:xfrm>
          <a:prstGeom prst="rect">
            <a:avLst/>
          </a:prstGeom>
          <a:noFill/>
          <a:ln>
            <a:noFill/>
          </a:ln>
        </p:spPr>
      </p:pic>
      <p:cxnSp>
        <p:nvCxnSpPr>
          <p:cNvPr id="267" name="Shape 267"/>
          <p:cNvCxnSpPr/>
          <p:nvPr/>
        </p:nvCxnSpPr>
        <p:spPr>
          <a:xfrm>
            <a:off x="457181" y="457200"/>
            <a:ext cx="8448600" cy="0"/>
          </a:xfrm>
          <a:prstGeom prst="straightConnector1">
            <a:avLst/>
          </a:prstGeom>
          <a:noFill/>
          <a:ln>
            <a:noFill/>
          </a:ln>
        </p:spPr>
      </p:cxnSp>
      <p:cxnSp>
        <p:nvCxnSpPr>
          <p:cNvPr id="268" name="Shape 268"/>
          <p:cNvCxnSpPr/>
          <p:nvPr/>
        </p:nvCxnSpPr>
        <p:spPr>
          <a:xfrm>
            <a:off x="457181" y="877824"/>
            <a:ext cx="8448600" cy="0"/>
          </a:xfrm>
          <a:prstGeom prst="straightConnector1">
            <a:avLst/>
          </a:prstGeom>
          <a:noFill/>
          <a:ln>
            <a:noFill/>
          </a:ln>
        </p:spPr>
      </p:cxnSp>
      <p:sp>
        <p:nvSpPr>
          <p:cNvPr id="269" name="Shape 269"/>
          <p:cNvSpPr txBox="1">
            <a:spLocks noGrp="1"/>
          </p:cNvSpPr>
          <p:nvPr>
            <p:ph type="body" idx="1"/>
          </p:nvPr>
        </p:nvSpPr>
        <p:spPr>
          <a:xfrm>
            <a:off x="2706513" y="1325879"/>
            <a:ext cx="3922500" cy="24414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270" name="Shape 270"/>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71"/>
        <p:cNvGrpSpPr/>
        <p:nvPr/>
      </p:nvGrpSpPr>
      <p:grpSpPr>
        <a:xfrm>
          <a:off x="0" y="0"/>
          <a:ext cx="0" cy="0"/>
          <a:chOff x="0" y="0"/>
          <a:chExt cx="0" cy="0"/>
        </a:xfrm>
      </p:grpSpPr>
      <p:pic>
        <p:nvPicPr>
          <p:cNvPr id="272" name="Shape 272"/>
          <p:cNvPicPr preferRelativeResize="0"/>
          <p:nvPr/>
        </p:nvPicPr>
        <p:blipFill rotWithShape="1">
          <a:blip r:embed="rId2">
            <a:alphaModFix/>
          </a:blip>
          <a:srcRect/>
          <a:stretch/>
        </p:blipFill>
        <p:spPr>
          <a:xfrm>
            <a:off x="2258476" y="1088136"/>
            <a:ext cx="4928400" cy="3855300"/>
          </a:xfrm>
          <a:prstGeom prst="rect">
            <a:avLst/>
          </a:prstGeom>
          <a:noFill/>
          <a:ln>
            <a:noFill/>
          </a:ln>
        </p:spPr>
      </p:pic>
      <p:cxnSp>
        <p:nvCxnSpPr>
          <p:cNvPr id="273" name="Shape 273"/>
          <p:cNvCxnSpPr/>
          <p:nvPr/>
        </p:nvCxnSpPr>
        <p:spPr>
          <a:xfrm>
            <a:off x="457181" y="457200"/>
            <a:ext cx="8448600" cy="0"/>
          </a:xfrm>
          <a:prstGeom prst="straightConnector1">
            <a:avLst/>
          </a:prstGeom>
          <a:noFill/>
          <a:ln>
            <a:noFill/>
          </a:ln>
        </p:spPr>
      </p:cxnSp>
      <p:cxnSp>
        <p:nvCxnSpPr>
          <p:cNvPr id="274" name="Shape 274"/>
          <p:cNvCxnSpPr/>
          <p:nvPr/>
        </p:nvCxnSpPr>
        <p:spPr>
          <a:xfrm>
            <a:off x="457181" y="877824"/>
            <a:ext cx="8448600" cy="0"/>
          </a:xfrm>
          <a:prstGeom prst="straightConnector1">
            <a:avLst/>
          </a:prstGeom>
          <a:noFill/>
          <a:ln>
            <a:noFill/>
          </a:ln>
        </p:spPr>
      </p:cxnSp>
      <p:sp>
        <p:nvSpPr>
          <p:cNvPr id="275" name="Shape 275"/>
          <p:cNvSpPr txBox="1">
            <a:spLocks noGrp="1"/>
          </p:cNvSpPr>
          <p:nvPr>
            <p:ph type="body" idx="1"/>
          </p:nvPr>
        </p:nvSpPr>
        <p:spPr>
          <a:xfrm>
            <a:off x="2752232" y="1508759"/>
            <a:ext cx="3913500" cy="29442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276" name="Shape 276"/>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77"/>
        <p:cNvGrpSpPr/>
        <p:nvPr/>
      </p:nvGrpSpPr>
      <p:grpSpPr>
        <a:xfrm>
          <a:off x="0" y="0"/>
          <a:ext cx="0" cy="0"/>
          <a:chOff x="0" y="0"/>
          <a:chExt cx="0" cy="0"/>
        </a:xfrm>
      </p:grpSpPr>
      <p:pic>
        <p:nvPicPr>
          <p:cNvPr id="278" name="Shape 278"/>
          <p:cNvPicPr preferRelativeResize="0"/>
          <p:nvPr/>
        </p:nvPicPr>
        <p:blipFill rotWithShape="1">
          <a:blip r:embed="rId2">
            <a:alphaModFix/>
          </a:blip>
          <a:srcRect/>
          <a:stretch/>
        </p:blipFill>
        <p:spPr>
          <a:xfrm>
            <a:off x="731490" y="945832"/>
            <a:ext cx="2911500" cy="4361700"/>
          </a:xfrm>
          <a:prstGeom prst="rect">
            <a:avLst/>
          </a:prstGeom>
          <a:noFill/>
          <a:ln>
            <a:noFill/>
          </a:ln>
        </p:spPr>
      </p:pic>
      <p:pic>
        <p:nvPicPr>
          <p:cNvPr id="279" name="Shape 279"/>
          <p:cNvPicPr preferRelativeResize="0"/>
          <p:nvPr/>
        </p:nvPicPr>
        <p:blipFill rotWithShape="1">
          <a:blip r:embed="rId3">
            <a:alphaModFix/>
          </a:blip>
          <a:srcRect/>
          <a:stretch/>
        </p:blipFill>
        <p:spPr>
          <a:xfrm>
            <a:off x="3364855" y="987552"/>
            <a:ext cx="2660700" cy="3970500"/>
          </a:xfrm>
          <a:prstGeom prst="rect">
            <a:avLst/>
          </a:prstGeom>
          <a:noFill/>
          <a:ln>
            <a:noFill/>
          </a:ln>
        </p:spPr>
      </p:pic>
      <p:pic>
        <p:nvPicPr>
          <p:cNvPr id="280" name="Shape 280"/>
          <p:cNvPicPr preferRelativeResize="0"/>
          <p:nvPr/>
        </p:nvPicPr>
        <p:blipFill rotWithShape="1">
          <a:blip r:embed="rId4">
            <a:alphaModFix/>
          </a:blip>
          <a:srcRect/>
          <a:stretch/>
        </p:blipFill>
        <p:spPr>
          <a:xfrm>
            <a:off x="6126230" y="978408"/>
            <a:ext cx="2148599" cy="3930900"/>
          </a:xfrm>
          <a:prstGeom prst="rect">
            <a:avLst/>
          </a:prstGeom>
          <a:noFill/>
          <a:ln>
            <a:noFill/>
          </a:ln>
        </p:spPr>
      </p:pic>
      <p:cxnSp>
        <p:nvCxnSpPr>
          <p:cNvPr id="281" name="Shape 281"/>
          <p:cNvCxnSpPr/>
          <p:nvPr/>
        </p:nvCxnSpPr>
        <p:spPr>
          <a:xfrm>
            <a:off x="457181" y="457200"/>
            <a:ext cx="8448600" cy="0"/>
          </a:xfrm>
          <a:prstGeom prst="straightConnector1">
            <a:avLst/>
          </a:prstGeom>
          <a:noFill/>
          <a:ln>
            <a:noFill/>
          </a:ln>
        </p:spPr>
      </p:cxnSp>
      <p:cxnSp>
        <p:nvCxnSpPr>
          <p:cNvPr id="282" name="Shape 282"/>
          <p:cNvCxnSpPr/>
          <p:nvPr/>
        </p:nvCxnSpPr>
        <p:spPr>
          <a:xfrm>
            <a:off x="457181" y="877824"/>
            <a:ext cx="8448600" cy="0"/>
          </a:xfrm>
          <a:prstGeom prst="straightConnector1">
            <a:avLst/>
          </a:prstGeom>
          <a:noFill/>
          <a:ln>
            <a:noFill/>
          </a:ln>
        </p:spPr>
      </p:cxnSp>
      <p:sp>
        <p:nvSpPr>
          <p:cNvPr id="283" name="Shape 283"/>
          <p:cNvSpPr/>
          <p:nvPr/>
        </p:nvSpPr>
        <p:spPr>
          <a:xfrm>
            <a:off x="4068914" y="2761488"/>
            <a:ext cx="1229700" cy="183000"/>
          </a:xfrm>
          <a:prstGeom prst="rect">
            <a:avLst/>
          </a:prstGeom>
          <a:noFill/>
          <a:ln>
            <a:noFill/>
          </a:ln>
        </p:spPr>
        <p:txBody>
          <a:bodyPr lIns="27425" tIns="27425" rIns="27425" bIns="27425" anchor="t" anchorCtr="0">
            <a:noAutofit/>
          </a:bodyPr>
          <a:lstStyle/>
          <a:p>
            <a:pPr marL="0" marR="0" lvl="0" indent="0" algn="l" rtl="0">
              <a:spcBef>
                <a:spcPts val="0"/>
              </a:spcBef>
              <a:buSzPct val="25000"/>
              <a:buNone/>
            </a:pPr>
            <a:r>
              <a:rPr lang="en-US" sz="1000" b="0" i="0" u="none" strike="noStrike" cap="none">
                <a:solidFill>
                  <a:srgbClr val="000000"/>
                </a:solidFill>
                <a:latin typeface="Arial"/>
                <a:ea typeface="Arial"/>
                <a:cs typeface="Arial"/>
                <a:sym typeface="Arial"/>
              </a:rPr>
              <a:t>Drag an object here</a:t>
            </a:r>
          </a:p>
        </p:txBody>
      </p:sp>
      <p:sp>
        <p:nvSpPr>
          <p:cNvPr id="284" name="Shape 284"/>
          <p:cNvSpPr/>
          <p:nvPr/>
        </p:nvSpPr>
        <p:spPr>
          <a:xfrm>
            <a:off x="6610842" y="2761488"/>
            <a:ext cx="1229700" cy="183000"/>
          </a:xfrm>
          <a:prstGeom prst="rect">
            <a:avLst/>
          </a:prstGeom>
          <a:noFill/>
          <a:ln>
            <a:noFill/>
          </a:ln>
        </p:spPr>
        <p:txBody>
          <a:bodyPr lIns="27425" tIns="27425" rIns="27425" bIns="27425" anchor="t" anchorCtr="0">
            <a:noAutofit/>
          </a:bodyPr>
          <a:lstStyle/>
          <a:p>
            <a:pPr marL="0" marR="0" lvl="0" indent="0" algn="l" rtl="0">
              <a:spcBef>
                <a:spcPts val="0"/>
              </a:spcBef>
              <a:buSzPct val="25000"/>
              <a:buNone/>
            </a:pPr>
            <a:r>
              <a:rPr lang="en-US" sz="1000" b="0" i="0" u="none" strike="noStrike" cap="none">
                <a:solidFill>
                  <a:srgbClr val="000000"/>
                </a:solidFill>
                <a:latin typeface="Arial"/>
                <a:ea typeface="Arial"/>
                <a:cs typeface="Arial"/>
                <a:sym typeface="Arial"/>
              </a:rPr>
              <a:t>Drag an object here</a:t>
            </a:r>
          </a:p>
        </p:txBody>
      </p:sp>
      <p:sp>
        <p:nvSpPr>
          <p:cNvPr id="285" name="Shape 285"/>
          <p:cNvSpPr txBox="1">
            <a:spLocks noGrp="1"/>
          </p:cNvSpPr>
          <p:nvPr>
            <p:ph type="body" idx="1"/>
          </p:nvPr>
        </p:nvSpPr>
        <p:spPr>
          <a:xfrm>
            <a:off x="1325826" y="1426464"/>
            <a:ext cx="1664100" cy="2853000"/>
          </a:xfrm>
          <a:prstGeom prst="rect">
            <a:avLst/>
          </a:prstGeom>
          <a:noFill/>
          <a:ln>
            <a:noFill/>
          </a:ln>
        </p:spPr>
        <p:txBody>
          <a:bodyPr lIns="65825" tIns="65825" rIns="65825" bIns="65825" anchor="ctr" anchorCtr="0"/>
          <a:lstStyle>
            <a:lvl1pPr lvl="0" rtl="0">
              <a:lnSpc>
                <a:spcPct val="100000"/>
              </a:lnSpc>
              <a:spcBef>
                <a:spcPts val="0"/>
              </a:spcBef>
              <a:defRPr/>
            </a:lvl1pPr>
            <a:lvl2pPr lvl="1" indent="165100" rtl="0">
              <a:lnSpc>
                <a:spcPct val="100000"/>
              </a:lnSpc>
              <a:spcBef>
                <a:spcPts val="0"/>
              </a:spcBef>
              <a:defRPr/>
            </a:lvl2pPr>
            <a:lvl3pPr lvl="2" indent="330200" rtl="0">
              <a:lnSpc>
                <a:spcPct val="100000"/>
              </a:lnSpc>
              <a:spcBef>
                <a:spcPts val="0"/>
              </a:spcBef>
              <a:defRPr/>
            </a:lvl3pPr>
            <a:lvl4pPr lvl="3" indent="495300" rtl="0">
              <a:lnSpc>
                <a:spcPct val="100000"/>
              </a:lnSpc>
              <a:spcBef>
                <a:spcPts val="0"/>
              </a:spcBef>
              <a:defRPr/>
            </a:lvl4pPr>
            <a:lvl5pPr lvl="4" indent="660400" rtl="0">
              <a:lnSpc>
                <a:spcPct val="100000"/>
              </a:lnSpc>
              <a:spcBef>
                <a:spcPts val="0"/>
              </a:spcBef>
              <a:defRPr/>
            </a:lvl5pPr>
            <a:lvl6pPr lvl="5" indent="825500" rtl="0">
              <a:lnSpc>
                <a:spcPct val="100000"/>
              </a:lnSpc>
              <a:spcBef>
                <a:spcPts val="0"/>
              </a:spcBef>
              <a:defRPr/>
            </a:lvl6pPr>
            <a:lvl7pPr lvl="6" indent="990600" rtl="0">
              <a:lnSpc>
                <a:spcPct val="100000"/>
              </a:lnSpc>
              <a:spcBef>
                <a:spcPts val="0"/>
              </a:spcBef>
              <a:defRPr/>
            </a:lvl7pPr>
            <a:lvl8pPr lvl="7" indent="1155700" rtl="0">
              <a:lnSpc>
                <a:spcPct val="100000"/>
              </a:lnSpc>
              <a:spcBef>
                <a:spcPts val="0"/>
              </a:spcBef>
              <a:defRPr/>
            </a:lvl8pPr>
            <a:lvl9pPr lvl="8" indent="1320800" rtl="0">
              <a:lnSpc>
                <a:spcPct val="100000"/>
              </a:lnSpc>
              <a:spcBef>
                <a:spcPts val="0"/>
              </a:spcBef>
              <a:defRPr/>
            </a:lvl9pPr>
          </a:lstStyle>
          <a:p>
            <a:endParaRPr/>
          </a:p>
        </p:txBody>
      </p:sp>
      <p:sp>
        <p:nvSpPr>
          <p:cNvPr id="286" name="Shape 286"/>
          <p:cNvSpPr txBox="1">
            <a:spLocks noGrp="1"/>
          </p:cNvSpPr>
          <p:nvPr>
            <p:ph type="sldNum" idx="12"/>
          </p:nvPr>
        </p:nvSpPr>
        <p:spPr>
          <a:xfrm>
            <a:off x="8649872" y="532180"/>
            <a:ext cx="260700" cy="307200"/>
          </a:xfrm>
          <a:prstGeom prst="rect">
            <a:avLst/>
          </a:prstGeom>
          <a:noFill/>
          <a:ln>
            <a:noFill/>
          </a:ln>
        </p:spPr>
        <p:txBody>
          <a:bodyPr lIns="65825" tIns="65825" rIns="65825" bIns="65825" anchor="ctr" anchorCtr="0">
            <a:noAutofit/>
          </a:bodyPr>
          <a:lstStyle/>
          <a:p>
            <a:pPr marL="0" marR="0" lvl="0" indent="-63500" algn="l"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287"/>
        <p:cNvGrpSpPr/>
        <p:nvPr/>
      </p:nvGrpSpPr>
      <p:grpSpPr>
        <a:xfrm>
          <a:off x="0" y="0"/>
          <a:ext cx="0" cy="0"/>
          <a:chOff x="0" y="0"/>
          <a:chExt cx="0" cy="0"/>
        </a:xfrm>
      </p:grpSpPr>
      <p:cxnSp>
        <p:nvCxnSpPr>
          <p:cNvPr id="288" name="Shape 288"/>
          <p:cNvCxnSpPr/>
          <p:nvPr/>
        </p:nvCxnSpPr>
        <p:spPr>
          <a:xfrm>
            <a:off x="457181" y="457200"/>
            <a:ext cx="8448600" cy="0"/>
          </a:xfrm>
          <a:prstGeom prst="straightConnector1">
            <a:avLst/>
          </a:prstGeom>
          <a:noFill/>
          <a:ln w="9525" cap="flat" cmpd="sng">
            <a:solidFill>
              <a:srgbClr val="FFFFFF"/>
            </a:solidFill>
            <a:prstDash val="solid"/>
            <a:miter/>
            <a:headEnd type="none" w="med" len="med"/>
            <a:tailEnd type="none" w="med" len="med"/>
          </a:ln>
        </p:spPr>
      </p:cxnSp>
      <p:cxnSp>
        <p:nvCxnSpPr>
          <p:cNvPr id="289" name="Shape 289"/>
          <p:cNvCxnSpPr/>
          <p:nvPr/>
        </p:nvCxnSpPr>
        <p:spPr>
          <a:xfrm>
            <a:off x="457181" y="877824"/>
            <a:ext cx="8448600" cy="0"/>
          </a:xfrm>
          <a:prstGeom prst="straightConnector1">
            <a:avLst/>
          </a:prstGeom>
          <a:noFill/>
          <a:ln w="9525" cap="flat" cmpd="sng">
            <a:solidFill>
              <a:srgbClr val="FFFFFF"/>
            </a:solidFill>
            <a:prstDash val="solid"/>
            <a:miter/>
            <a:headEnd type="none" w="med" len="med"/>
            <a:tailEnd type="none" w="med" len="med"/>
          </a:ln>
        </p:spPr>
      </p:cxnSp>
      <p:sp>
        <p:nvSpPr>
          <p:cNvPr id="290" name="Shape 290"/>
          <p:cNvSpPr/>
          <p:nvPr/>
        </p:nvSpPr>
        <p:spPr>
          <a:xfrm>
            <a:off x="457181" y="1060704"/>
            <a:ext cx="8448600" cy="1051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8600" b="1" i="0" u="none" strike="noStrike" cap="none">
                <a:solidFill>
                  <a:srgbClr val="FFFFFF"/>
                </a:solidFill>
                <a:latin typeface="Arial"/>
                <a:ea typeface="Arial"/>
                <a:cs typeface="Arial"/>
                <a:sym typeface="Arial"/>
              </a:rPr>
              <a:t>DISCUSSION TIME</a:t>
            </a:r>
          </a:p>
        </p:txBody>
      </p:sp>
      <p:sp>
        <p:nvSpPr>
          <p:cNvPr id="291" name="Shape 291"/>
          <p:cNvSpPr txBox="1">
            <a:spLocks noGrp="1"/>
          </p:cNvSpPr>
          <p:nvPr>
            <p:ph type="sldNum" idx="12"/>
          </p:nvPr>
        </p:nvSpPr>
        <p:spPr>
          <a:xfrm>
            <a:off x="8661571" y="532180"/>
            <a:ext cx="249000" cy="307200"/>
          </a:xfrm>
          <a:prstGeom prst="rect">
            <a:avLst/>
          </a:prstGeom>
          <a:noFill/>
          <a:ln>
            <a:noFill/>
          </a:ln>
        </p:spPr>
        <p:txBody>
          <a:bodyPr lIns="65825" tIns="65825" rIns="65825" bIns="65825" anchor="ctr" anchorCtr="0">
            <a:noAutofit/>
          </a:bodyPr>
          <a:lstStyle/>
          <a:p>
            <a:pPr marL="0" marR="0" lvl="0" indent="-63500" algn="r" rtl="0">
              <a:lnSpc>
                <a:spcPct val="100000"/>
              </a:lnSpc>
              <a:spcBef>
                <a:spcPts val="0"/>
              </a:spcBef>
            </a:pPr>
            <a:endParaRPr sz="1000"/>
          </a:p>
          <a:p>
            <a:pPr marL="0" marR="0" lvl="1" indent="101600" algn="l" rtl="0">
              <a:lnSpc>
                <a:spcPct val="100000"/>
              </a:lnSpc>
              <a:spcBef>
                <a:spcPts val="0"/>
              </a:spcBef>
            </a:pPr>
            <a:endParaRPr sz="1000"/>
          </a:p>
          <a:p>
            <a:pPr marL="0" marR="0" lvl="2" indent="266700" algn="l" rtl="0">
              <a:lnSpc>
                <a:spcPct val="100000"/>
              </a:lnSpc>
              <a:spcBef>
                <a:spcPts val="0"/>
              </a:spcBef>
            </a:pPr>
            <a:endParaRPr sz="1000"/>
          </a:p>
          <a:p>
            <a:pPr marL="0" marR="0" lvl="3" indent="431800" algn="l" rtl="0">
              <a:lnSpc>
                <a:spcPct val="100000"/>
              </a:lnSpc>
              <a:spcBef>
                <a:spcPts val="0"/>
              </a:spcBef>
            </a:pPr>
            <a:endParaRPr sz="1000"/>
          </a:p>
          <a:p>
            <a:pPr marL="0" marR="0" lvl="4" indent="596900" algn="l" rtl="0">
              <a:lnSpc>
                <a:spcPct val="100000"/>
              </a:lnSpc>
              <a:spcBef>
                <a:spcPts val="0"/>
              </a:spcBef>
            </a:pPr>
            <a:endParaRPr sz="1000"/>
          </a:p>
          <a:p>
            <a:pPr marL="0" marR="0" lvl="5" indent="762000" algn="l" rtl="0">
              <a:lnSpc>
                <a:spcPct val="100000"/>
              </a:lnSpc>
              <a:spcBef>
                <a:spcPts val="0"/>
              </a:spcBef>
            </a:pPr>
            <a:endParaRPr sz="1000"/>
          </a:p>
          <a:p>
            <a:pPr marL="0" marR="0" lvl="6" indent="927100" algn="l" rtl="0">
              <a:lnSpc>
                <a:spcPct val="100000"/>
              </a:lnSpc>
              <a:spcBef>
                <a:spcPts val="0"/>
              </a:spcBef>
            </a:pPr>
            <a:endParaRPr sz="1000"/>
          </a:p>
          <a:p>
            <a:pPr marL="0" marR="0" lvl="7" indent="1092200" algn="l" rtl="0">
              <a:lnSpc>
                <a:spcPct val="100000"/>
              </a:lnSpc>
              <a:spcBef>
                <a:spcPts val="0"/>
              </a:spcBef>
            </a:pPr>
            <a:endParaRPr sz="1000"/>
          </a:p>
          <a:p>
            <a:pPr marL="0" marR="0" lvl="8" indent="1257300" algn="l" rtl="0">
              <a:lnSpc>
                <a:spcPct val="100000"/>
              </a:lnSpc>
              <a:spcBef>
                <a:spcPts val="0"/>
              </a:spcBef>
            </a:pPr>
            <a:endParaRPr sz="10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io Slide">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442981" y="1066787"/>
            <a:ext cx="4924355" cy="1126997"/>
          </a:xfrm>
          <a:prstGeom prst="rect">
            <a:avLst/>
          </a:prstGeom>
          <a:noFill/>
          <a:ln>
            <a:noFill/>
          </a:ln>
        </p:spPr>
        <p:txBody>
          <a:bodyPr lIns="91425" tIns="91425" rIns="91425" bIns="91425" anchor="t" anchorCtr="0"/>
          <a:lstStyle>
            <a:lvl1pPr marL="0" marR="0" lvl="0" indent="0" algn="l" rtl="0">
              <a:lnSpc>
                <a:spcPct val="92282"/>
              </a:lnSpc>
              <a:spcBef>
                <a:spcPts val="0"/>
              </a:spcBef>
              <a:spcAft>
                <a:spcPts val="0"/>
              </a:spcAft>
              <a:buNone/>
              <a:defRPr sz="39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5pPr>
            <a:lvl6pPr marL="329138" marR="0" lvl="5" indent="-11638"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6pPr>
            <a:lvl7pPr marL="658277" marR="0" lvl="6" indent="-10577"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7pPr>
            <a:lvl8pPr marL="987415" marR="0" lvl="7" indent="-9515"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8pPr>
            <a:lvl9pPr marL="1316553" marR="0" lvl="8" indent="-8452"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ubTitle" idx="1"/>
          </p:nvPr>
        </p:nvSpPr>
        <p:spPr>
          <a:xfrm>
            <a:off x="457181" y="2072196"/>
            <a:ext cx="5748355" cy="1343024"/>
          </a:xfrm>
          <a:prstGeom prst="rect">
            <a:avLst/>
          </a:prstGeom>
          <a:noFill/>
          <a:ln>
            <a:noFill/>
          </a:ln>
        </p:spPr>
        <p:txBody>
          <a:bodyPr lIns="91425" tIns="91425" rIns="91425" bIns="91425" anchor="t" anchorCtr="0"/>
          <a:lstStyle>
            <a:lvl1pPr marL="174625" marR="0" lvl="0" indent="-86995"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1pPr>
            <a:lvl2pPr marL="329138" marR="0" lvl="1" indent="-11638" algn="ctr" rtl="0">
              <a:lnSpc>
                <a:spcPct val="122500"/>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2pPr>
            <a:lvl3pPr marL="658277" marR="0" lvl="2" indent="-10577" algn="ctr" rtl="0">
              <a:lnSpc>
                <a:spcPct val="122500"/>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3pPr>
            <a:lvl4pPr marL="987415" marR="0" lvl="3" indent="-9515" algn="ctr" rtl="0">
              <a:lnSpc>
                <a:spcPct val="122500"/>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4pPr>
            <a:lvl5pPr marL="1316553" marR="0" lvl="4" indent="-8452" algn="ctr" rtl="0">
              <a:lnSpc>
                <a:spcPct val="122500"/>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5pPr>
            <a:lvl6pPr marL="1645691" marR="0" lvl="5" indent="-7391" algn="ctr" rtl="0">
              <a:lnSpc>
                <a:spcPct val="122399"/>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6pPr>
            <a:lvl7pPr marL="1974830" marR="0" lvl="6" indent="-6330" algn="ctr" rtl="0">
              <a:lnSpc>
                <a:spcPct val="122399"/>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7pPr>
            <a:lvl8pPr marL="2303968" marR="0" lvl="7" indent="-5268" algn="ctr" rtl="0">
              <a:lnSpc>
                <a:spcPct val="122399"/>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8pPr>
            <a:lvl9pPr marL="2633106" marR="0" lvl="8" indent="-4205" algn="ctr" rtl="0">
              <a:lnSpc>
                <a:spcPct val="122399"/>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body" idx="2"/>
          </p:nvPr>
        </p:nvSpPr>
        <p:spPr>
          <a:xfrm>
            <a:off x="371265" y="495300"/>
            <a:ext cx="6400799"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3"/>
          </p:nvPr>
        </p:nvSpPr>
        <p:spPr>
          <a:xfrm>
            <a:off x="6205537" y="2095500"/>
            <a:ext cx="2743199" cy="2743199"/>
          </a:xfrm>
          <a:prstGeom prst="rect">
            <a:avLst/>
          </a:prstGeom>
          <a:noFill/>
          <a:ln>
            <a:noFill/>
          </a:ln>
        </p:spPr>
        <p:txBody>
          <a:bodyPr lIns="91425" tIns="91425" rIns="91425" bIns="91425" anchor="t" anchorCtr="0"/>
          <a:lstStyle>
            <a:lvl1pPr marL="0" marR="0" lvl="0" indent="0" algn="l" rtl="0">
              <a:lnSpc>
                <a:spcPct val="122500"/>
              </a:lnSpc>
              <a:spcBef>
                <a:spcPts val="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a:t>
            </a:fld>
            <a:endParaRPr lang="en-US" sz="2300" b="1"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Full Image">
    <p:spTree>
      <p:nvGrpSpPr>
        <p:cNvPr id="1" name="Shape 292"/>
        <p:cNvGrpSpPr/>
        <p:nvPr/>
      </p:nvGrpSpPr>
      <p:grpSpPr>
        <a:xfrm>
          <a:off x="0" y="0"/>
          <a:ext cx="0" cy="0"/>
          <a:chOff x="0" y="0"/>
          <a:chExt cx="0" cy="0"/>
        </a:xfrm>
      </p:grpSpPr>
      <p:cxnSp>
        <p:nvCxnSpPr>
          <p:cNvPr id="293" name="Shape 293"/>
          <p:cNvCxnSpPr/>
          <p:nvPr/>
        </p:nvCxnSpPr>
        <p:spPr>
          <a:xfrm>
            <a:off x="457181" y="457200"/>
            <a:ext cx="8448600" cy="0"/>
          </a:xfrm>
          <a:prstGeom prst="straightConnector1">
            <a:avLst/>
          </a:prstGeom>
          <a:noFill/>
          <a:ln>
            <a:noFill/>
          </a:ln>
        </p:spPr>
      </p:cxnSp>
      <p:cxnSp>
        <p:nvCxnSpPr>
          <p:cNvPr id="294" name="Shape 294"/>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295"/>
        <p:cNvGrpSpPr/>
        <p:nvPr/>
      </p:nvGrpSpPr>
      <p:grpSpPr>
        <a:xfrm>
          <a:off x="0" y="0"/>
          <a:ext cx="0" cy="0"/>
          <a:chOff x="0" y="0"/>
          <a:chExt cx="0" cy="0"/>
        </a:xfrm>
      </p:grpSpPr>
      <p:cxnSp>
        <p:nvCxnSpPr>
          <p:cNvPr id="296" name="Shape 296"/>
          <p:cNvCxnSpPr/>
          <p:nvPr/>
        </p:nvCxnSpPr>
        <p:spPr>
          <a:xfrm>
            <a:off x="457181" y="457200"/>
            <a:ext cx="8448600" cy="0"/>
          </a:xfrm>
          <a:prstGeom prst="straightConnector1">
            <a:avLst/>
          </a:prstGeom>
          <a:noFill/>
          <a:ln>
            <a:noFill/>
          </a:ln>
        </p:spPr>
      </p:cxnSp>
      <p:cxnSp>
        <p:nvCxnSpPr>
          <p:cNvPr id="297" name="Shape 297"/>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298"/>
        <p:cNvGrpSpPr/>
        <p:nvPr/>
      </p:nvGrpSpPr>
      <p:grpSpPr>
        <a:xfrm>
          <a:off x="0" y="0"/>
          <a:ext cx="0" cy="0"/>
          <a:chOff x="0" y="0"/>
          <a:chExt cx="0" cy="0"/>
        </a:xfrm>
      </p:grpSpPr>
      <p:cxnSp>
        <p:nvCxnSpPr>
          <p:cNvPr id="299" name="Shape 299"/>
          <p:cNvCxnSpPr/>
          <p:nvPr/>
        </p:nvCxnSpPr>
        <p:spPr>
          <a:xfrm>
            <a:off x="457181" y="457200"/>
            <a:ext cx="8448600" cy="0"/>
          </a:xfrm>
          <a:prstGeom prst="straightConnector1">
            <a:avLst/>
          </a:prstGeom>
          <a:noFill/>
          <a:ln>
            <a:noFill/>
          </a:ln>
        </p:spPr>
      </p:cxnSp>
      <p:cxnSp>
        <p:nvCxnSpPr>
          <p:cNvPr id="300" name="Shape 300"/>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01"/>
        <p:cNvGrpSpPr/>
        <p:nvPr/>
      </p:nvGrpSpPr>
      <p:grpSpPr>
        <a:xfrm>
          <a:off x="0" y="0"/>
          <a:ext cx="0" cy="0"/>
          <a:chOff x="0" y="0"/>
          <a:chExt cx="0" cy="0"/>
        </a:xfrm>
      </p:grpSpPr>
      <p:cxnSp>
        <p:nvCxnSpPr>
          <p:cNvPr id="302" name="Shape 302"/>
          <p:cNvCxnSpPr/>
          <p:nvPr/>
        </p:nvCxnSpPr>
        <p:spPr>
          <a:xfrm>
            <a:off x="457181" y="457200"/>
            <a:ext cx="8448600" cy="0"/>
          </a:xfrm>
          <a:prstGeom prst="straightConnector1">
            <a:avLst/>
          </a:prstGeom>
          <a:noFill/>
          <a:ln>
            <a:noFill/>
          </a:ln>
        </p:spPr>
      </p:cxnSp>
      <p:cxnSp>
        <p:nvCxnSpPr>
          <p:cNvPr id="303" name="Shape 303"/>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ivider">
    <p:spTree>
      <p:nvGrpSpPr>
        <p:cNvPr id="1" name="Shape 304"/>
        <p:cNvGrpSpPr/>
        <p:nvPr/>
      </p:nvGrpSpPr>
      <p:grpSpPr>
        <a:xfrm>
          <a:off x="0" y="0"/>
          <a:ext cx="0" cy="0"/>
          <a:chOff x="0" y="0"/>
          <a:chExt cx="0" cy="0"/>
        </a:xfrm>
      </p:grpSpPr>
      <p:cxnSp>
        <p:nvCxnSpPr>
          <p:cNvPr id="305" name="Shape 305"/>
          <p:cNvCxnSpPr/>
          <p:nvPr/>
        </p:nvCxnSpPr>
        <p:spPr>
          <a:xfrm>
            <a:off x="457181" y="457200"/>
            <a:ext cx="8448600" cy="0"/>
          </a:xfrm>
          <a:prstGeom prst="straightConnector1">
            <a:avLst/>
          </a:prstGeom>
          <a:noFill/>
          <a:ln>
            <a:noFill/>
          </a:ln>
        </p:spPr>
      </p:cxnSp>
      <p:cxnSp>
        <p:nvCxnSpPr>
          <p:cNvPr id="306" name="Shape 306"/>
          <p:cNvCxnSpPr/>
          <p:nvPr/>
        </p:nvCxnSpPr>
        <p:spPr>
          <a:xfrm>
            <a:off x="457181" y="877824"/>
            <a:ext cx="8448600" cy="0"/>
          </a:xfrm>
          <a:prstGeom prst="straightConnector1">
            <a:avLst/>
          </a:prstGeom>
          <a:noFill/>
          <a:ln>
            <a:noFill/>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307"/>
        <p:cNvGrpSpPr/>
        <p:nvPr/>
      </p:nvGrpSpPr>
      <p:grpSpPr>
        <a:xfrm>
          <a:off x="0" y="0"/>
          <a:ext cx="0" cy="0"/>
          <a:chOff x="0" y="0"/>
          <a:chExt cx="0" cy="0"/>
        </a:xfrm>
      </p:grpSpPr>
      <p:cxnSp>
        <p:nvCxnSpPr>
          <p:cNvPr id="308" name="Shape 308"/>
          <p:cNvCxnSpPr/>
          <p:nvPr/>
        </p:nvCxnSpPr>
        <p:spPr>
          <a:xfrm>
            <a:off x="457181" y="457200"/>
            <a:ext cx="8448600" cy="0"/>
          </a:xfrm>
          <a:prstGeom prst="straightConnector1">
            <a:avLst/>
          </a:prstGeom>
          <a:noFill/>
          <a:ln w="12700" cap="flat" cmpd="sng">
            <a:solidFill>
              <a:srgbClr val="FFFFFF"/>
            </a:solidFill>
            <a:prstDash val="solid"/>
            <a:miter/>
            <a:headEnd type="none" w="med" len="med"/>
            <a:tailEnd type="none" w="med" len="med"/>
          </a:ln>
        </p:spPr>
      </p:cxnSp>
      <p:cxnSp>
        <p:nvCxnSpPr>
          <p:cNvPr id="309" name="Shape 309"/>
          <p:cNvCxnSpPr/>
          <p:nvPr/>
        </p:nvCxnSpPr>
        <p:spPr>
          <a:xfrm>
            <a:off x="457181" y="877824"/>
            <a:ext cx="84486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310"/>
        <p:cNvGrpSpPr/>
        <p:nvPr/>
      </p:nvGrpSpPr>
      <p:grpSpPr>
        <a:xfrm>
          <a:off x="0" y="0"/>
          <a:ext cx="0" cy="0"/>
          <a:chOff x="0" y="0"/>
          <a:chExt cx="0" cy="0"/>
        </a:xfrm>
      </p:grpSpPr>
      <p:cxnSp>
        <p:nvCxnSpPr>
          <p:cNvPr id="311" name="Shape 311"/>
          <p:cNvCxnSpPr/>
          <p:nvPr/>
        </p:nvCxnSpPr>
        <p:spPr>
          <a:xfrm>
            <a:off x="457181" y="457200"/>
            <a:ext cx="8448600" cy="0"/>
          </a:xfrm>
          <a:prstGeom prst="straightConnector1">
            <a:avLst/>
          </a:prstGeom>
          <a:noFill/>
          <a:ln w="12700" cap="flat" cmpd="sng">
            <a:solidFill>
              <a:srgbClr val="FFFFFF"/>
            </a:solidFill>
            <a:prstDash val="solid"/>
            <a:miter/>
            <a:headEnd type="none" w="med" len="med"/>
            <a:tailEnd type="none" w="med" len="med"/>
          </a:ln>
        </p:spPr>
      </p:cxnSp>
      <p:cxnSp>
        <p:nvCxnSpPr>
          <p:cNvPr id="312" name="Shape 312"/>
          <p:cNvCxnSpPr/>
          <p:nvPr/>
        </p:nvCxnSpPr>
        <p:spPr>
          <a:xfrm>
            <a:off x="457181" y="877824"/>
            <a:ext cx="8448600" cy="0"/>
          </a:xfrm>
          <a:prstGeom prst="straightConnector1">
            <a:avLst/>
          </a:prstGeom>
          <a:noFill/>
          <a:ln w="12700" cap="flat" cmpd="sng">
            <a:solidFill>
              <a:srgbClr val="FFFFFF"/>
            </a:solidFill>
            <a:prstDash val="solid"/>
            <a:miter/>
            <a:headEnd type="none" w="med" len="med"/>
            <a:tailEnd type="none" w="med" len="med"/>
          </a:ln>
        </p:spPr>
      </p:cxnSp>
      <p:sp>
        <p:nvSpPr>
          <p:cNvPr id="313" name="Shape 313"/>
          <p:cNvSpPr/>
          <p:nvPr/>
        </p:nvSpPr>
        <p:spPr>
          <a:xfrm>
            <a:off x="457181" y="1636776"/>
            <a:ext cx="8448600" cy="2743200"/>
          </a:xfrm>
          <a:prstGeom prst="rect">
            <a:avLst/>
          </a:prstGeom>
          <a:noFill/>
          <a:ln>
            <a:noFill/>
          </a:ln>
        </p:spPr>
        <p:txBody>
          <a:bodyPr lIns="0" tIns="0" rIns="0" bIns="0" anchor="t" anchorCtr="0">
            <a:noAutofit/>
          </a:bodyPr>
          <a:lstStyle/>
          <a:p>
            <a:pPr marL="127000" marR="0" lvl="1" indent="-120650" algn="l" rtl="0">
              <a:lnSpc>
                <a:spcPct val="110000"/>
              </a:lnSpc>
              <a:spcBef>
                <a:spcPts val="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One</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Two</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Three</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Four</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Five</a:t>
            </a:r>
          </a:p>
        </p:txBody>
      </p:sp>
      <p:sp>
        <p:nvSpPr>
          <p:cNvPr id="314" name="Shape 314"/>
          <p:cNvSpPr/>
          <p:nvPr/>
        </p:nvSpPr>
        <p:spPr>
          <a:xfrm>
            <a:off x="457181" y="1636776"/>
            <a:ext cx="8448600" cy="2743200"/>
          </a:xfrm>
          <a:prstGeom prst="rect">
            <a:avLst/>
          </a:prstGeom>
          <a:noFill/>
          <a:ln>
            <a:noFill/>
          </a:ln>
        </p:spPr>
        <p:txBody>
          <a:bodyPr lIns="0" tIns="0" rIns="0" bIns="0" anchor="t" anchorCtr="0">
            <a:noAutofit/>
          </a:bodyPr>
          <a:lstStyle/>
          <a:p>
            <a:pPr marL="127000" marR="0" lvl="1" indent="-120650" algn="l" rtl="0">
              <a:lnSpc>
                <a:spcPct val="110000"/>
              </a:lnSpc>
              <a:spcBef>
                <a:spcPts val="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One</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Two</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Three</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Four</a:t>
            </a:r>
          </a:p>
          <a:p>
            <a:pPr marL="127000" marR="0" lvl="1" indent="-120650" algn="l" rtl="0">
              <a:lnSpc>
                <a:spcPct val="110000"/>
              </a:lnSpc>
              <a:spcBef>
                <a:spcPts val="300"/>
              </a:spcBef>
              <a:buClr>
                <a:srgbClr val="000000"/>
              </a:buClr>
              <a:buSzPct val="83333"/>
              <a:buFont typeface="Merriweather Sans"/>
              <a:buChar char="‣"/>
            </a:pPr>
            <a:r>
              <a:rPr lang="en-US" sz="18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Full Image Slide">
    <p:spTree>
      <p:nvGrpSpPr>
        <p:cNvPr id="1" name="Shape 36"/>
        <p:cNvGrpSpPr/>
        <p:nvPr/>
      </p:nvGrpSpPr>
      <p:grpSpPr>
        <a:xfrm>
          <a:off x="0" y="0"/>
          <a:ext cx="0" cy="0"/>
          <a:chOff x="0" y="0"/>
          <a:chExt cx="0" cy="0"/>
        </a:xfrm>
      </p:grpSpPr>
      <p:cxnSp>
        <p:nvCxnSpPr>
          <p:cNvPr id="37" name="Shape 37"/>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38" name="Shape 38"/>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sp>
        <p:nvSpPr>
          <p:cNvPr id="39" name="Shape 39"/>
          <p:cNvSpPr txBox="1">
            <a:spLocks noGrp="1"/>
          </p:cNvSpPr>
          <p:nvPr>
            <p:ph type="body" idx="1"/>
          </p:nvPr>
        </p:nvSpPr>
        <p:spPr>
          <a:xfrm>
            <a:off x="185736" y="190500"/>
            <a:ext cx="8991600" cy="4876799"/>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ctrTitle"/>
          </p:nvPr>
        </p:nvSpPr>
        <p:spPr>
          <a:xfrm>
            <a:off x="442981" y="1066787"/>
            <a:ext cx="8429554" cy="1126997"/>
          </a:xfrm>
          <a:prstGeom prst="rect">
            <a:avLst/>
          </a:prstGeom>
          <a:noFill/>
          <a:ln>
            <a:noFill/>
          </a:ln>
        </p:spPr>
        <p:txBody>
          <a:bodyPr lIns="91425" tIns="91425" rIns="91425" bIns="91425" anchor="t" anchorCtr="0"/>
          <a:lstStyle>
            <a:lvl1pPr marL="0" marR="0" lvl="0" indent="0" algn="l" rtl="0">
              <a:lnSpc>
                <a:spcPct val="92282"/>
              </a:lnSpc>
              <a:spcBef>
                <a:spcPts val="0"/>
              </a:spcBef>
              <a:spcAft>
                <a:spcPts val="0"/>
              </a:spcAft>
              <a:buNone/>
              <a:defRPr sz="39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None/>
              <a:defRPr sz="2300" b="0" i="0" u="none" strike="noStrike" cap="none">
                <a:solidFill>
                  <a:schemeClr val="dk1"/>
                </a:solidFill>
                <a:latin typeface="Arial"/>
                <a:ea typeface="Arial"/>
                <a:cs typeface="Arial"/>
                <a:sym typeface="Arial"/>
              </a:defRPr>
            </a:lvl5pPr>
            <a:lvl6pPr marL="329138" marR="0" lvl="5" indent="-11638"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6pPr>
            <a:lvl7pPr marL="658277" marR="0" lvl="6" indent="-10577"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7pPr>
            <a:lvl8pPr marL="987415" marR="0" lvl="7" indent="-9515"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8pPr>
            <a:lvl9pPr marL="1316553" marR="0" lvl="8" indent="-8452" algn="l" rtl="0">
              <a:lnSpc>
                <a:spcPct val="100173"/>
              </a:lnSpc>
              <a:spcBef>
                <a:spcPts val="0"/>
              </a:spcBef>
              <a:spcAft>
                <a:spcPts val="0"/>
              </a:spcAft>
              <a:buNone/>
              <a:defRPr sz="23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esktop">
    <p:spTree>
      <p:nvGrpSpPr>
        <p:cNvPr id="1" name="Shape 43"/>
        <p:cNvGrpSpPr/>
        <p:nvPr/>
      </p:nvGrpSpPr>
      <p:grpSpPr>
        <a:xfrm>
          <a:off x="0" y="0"/>
          <a:ext cx="0" cy="0"/>
          <a:chOff x="0" y="0"/>
          <a:chExt cx="0" cy="0"/>
        </a:xfrm>
      </p:grpSpPr>
      <p:cxnSp>
        <p:nvCxnSpPr>
          <p:cNvPr id="44" name="Shape 44"/>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45" name="Shape 45"/>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pic>
        <p:nvPicPr>
          <p:cNvPr id="46" name="Shape 46"/>
          <p:cNvPicPr preferRelativeResize="0"/>
          <p:nvPr/>
        </p:nvPicPr>
        <p:blipFill rotWithShape="1">
          <a:blip r:embed="rId2">
            <a:alphaModFix/>
          </a:blip>
          <a:srcRect/>
          <a:stretch/>
        </p:blipFill>
        <p:spPr>
          <a:xfrm>
            <a:off x="2444750" y="1104900"/>
            <a:ext cx="4522788" cy="3665537"/>
          </a:xfrm>
          <a:prstGeom prst="rect">
            <a:avLst/>
          </a:prstGeom>
          <a:noFill/>
          <a:ln>
            <a:noFill/>
          </a:ln>
        </p:spPr>
      </p:pic>
      <p:sp>
        <p:nvSpPr>
          <p:cNvPr id="47" name="Shape 47"/>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2"/>
          </p:nvPr>
        </p:nvSpPr>
        <p:spPr>
          <a:xfrm>
            <a:off x="2650614" y="1287507"/>
            <a:ext cx="4130296" cy="2332423"/>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Laptop">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a:stretch/>
        </p:blipFill>
        <p:spPr>
          <a:xfrm>
            <a:off x="2017713" y="1111250"/>
            <a:ext cx="5259387" cy="3682999"/>
          </a:xfrm>
          <a:prstGeom prst="rect">
            <a:avLst/>
          </a:prstGeom>
          <a:noFill/>
          <a:ln>
            <a:noFill/>
          </a:ln>
        </p:spPr>
      </p:pic>
      <p:cxnSp>
        <p:nvCxnSpPr>
          <p:cNvPr id="52" name="Shape 52"/>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53" name="Shape 53"/>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sp>
        <p:nvSpPr>
          <p:cNvPr id="54" name="Shape 54"/>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body" idx="2"/>
          </p:nvPr>
        </p:nvSpPr>
        <p:spPr>
          <a:xfrm>
            <a:off x="2706656" y="1308224"/>
            <a:ext cx="3915024" cy="2438659"/>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Laptop 2">
    <p:spTree>
      <p:nvGrpSpPr>
        <p:cNvPr id="1" name="Shape 57"/>
        <p:cNvGrpSpPr/>
        <p:nvPr/>
      </p:nvGrpSpPr>
      <p:grpSpPr>
        <a:xfrm>
          <a:off x="0" y="0"/>
          <a:ext cx="0" cy="0"/>
          <a:chOff x="0" y="0"/>
          <a:chExt cx="0" cy="0"/>
        </a:xfrm>
      </p:grpSpPr>
      <p:pic>
        <p:nvPicPr>
          <p:cNvPr id="58" name="Shape 58"/>
          <p:cNvPicPr preferRelativeResize="0"/>
          <p:nvPr/>
        </p:nvPicPr>
        <p:blipFill rotWithShape="1">
          <a:blip r:embed="rId2">
            <a:alphaModFix/>
          </a:blip>
          <a:srcRect/>
          <a:stretch/>
        </p:blipFill>
        <p:spPr>
          <a:xfrm>
            <a:off x="2322513" y="1136650"/>
            <a:ext cx="4862511" cy="3808413"/>
          </a:xfrm>
          <a:prstGeom prst="rect">
            <a:avLst/>
          </a:prstGeom>
          <a:noFill/>
          <a:ln>
            <a:noFill/>
          </a:ln>
        </p:spPr>
      </p:pic>
      <p:cxnSp>
        <p:nvCxnSpPr>
          <p:cNvPr id="59" name="Shape 59"/>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60" name="Shape 60"/>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sp>
        <p:nvSpPr>
          <p:cNvPr id="61" name="Shape 61"/>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body" idx="2"/>
          </p:nvPr>
        </p:nvSpPr>
        <p:spPr>
          <a:xfrm>
            <a:off x="2809224" y="1559354"/>
            <a:ext cx="3870218" cy="2909725"/>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mart Phone Image Slide">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t="2654" b="9073"/>
          <a:stretch/>
        </p:blipFill>
        <p:spPr>
          <a:xfrm>
            <a:off x="719137" y="1049337"/>
            <a:ext cx="7586661" cy="3873499"/>
          </a:xfrm>
          <a:prstGeom prst="rect">
            <a:avLst/>
          </a:prstGeom>
          <a:noFill/>
          <a:ln>
            <a:noFill/>
          </a:ln>
        </p:spPr>
      </p:pic>
      <p:cxnSp>
        <p:nvCxnSpPr>
          <p:cNvPr id="66" name="Shape 66"/>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67" name="Shape 67"/>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sp>
        <p:nvSpPr>
          <p:cNvPr id="68" name="Shape 68"/>
          <p:cNvSpPr txBox="1">
            <a:spLocks noGrp="1"/>
          </p:cNvSpPr>
          <p:nvPr>
            <p:ph type="body" idx="1"/>
          </p:nvPr>
        </p:nvSpPr>
        <p:spPr>
          <a:xfrm>
            <a:off x="371264" y="495300"/>
            <a:ext cx="7129671" cy="304799"/>
          </a:xfrm>
          <a:prstGeom prst="rect">
            <a:avLst/>
          </a:prstGeom>
          <a:noFill/>
          <a:ln>
            <a:noFill/>
          </a:ln>
        </p:spPr>
        <p:txBody>
          <a:bodyPr lIns="91425" tIns="91425" rIns="91425" bIns="91425" anchor="t" anchorCtr="0"/>
          <a:lstStyle>
            <a:lvl1pPr marL="0" marR="0" lvl="0" indent="0" algn="l" rtl="0">
              <a:lnSpc>
                <a:spcPct val="106521"/>
              </a:lnSpc>
              <a:spcBef>
                <a:spcPts val="0"/>
              </a:spcBef>
              <a:spcAft>
                <a:spcPts val="0"/>
              </a:spcAft>
              <a:buClr>
                <a:schemeClr val="dk1"/>
              </a:buClr>
              <a:buFont typeface="Merriweather Sans"/>
              <a:buNone/>
              <a:defRPr sz="2300" b="1" i="0" u="none" strike="noStrike" cap="none">
                <a:solidFill>
                  <a:schemeClr val="dk1"/>
                </a:solidFill>
                <a:latin typeface="Arial"/>
                <a:ea typeface="Arial"/>
                <a:cs typeface="Arial"/>
                <a:sym typeface="Arial"/>
              </a:defRPr>
            </a:lvl1pPr>
            <a:lvl2pPr marL="292100" marR="0" lvl="1" indent="-6477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2pPr>
            <a:lvl3pPr marL="438150" marR="0" lvl="2" indent="-58420"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3pPr>
            <a:lvl4pPr marL="584200" marR="0" lvl="3" indent="-6476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4pPr>
            <a:lvl5pPr marL="730250" marR="0" lvl="4" indent="-58419" algn="l" rtl="0">
              <a:lnSpc>
                <a:spcPct val="122500"/>
              </a:lnSpc>
              <a:spcBef>
                <a:spcPts val="0"/>
              </a:spcBef>
              <a:spcAft>
                <a:spcPts val="0"/>
              </a:spcAft>
              <a:buClr>
                <a:schemeClr val="dk1"/>
              </a:buClr>
              <a:buSzPct val="69000"/>
              <a:buFont typeface="Merriweather Sans"/>
              <a:buChar char="‣"/>
              <a:defRPr sz="2000" b="1" i="0" u="none" strike="noStrike" cap="none">
                <a:solidFill>
                  <a:schemeClr val="dk1"/>
                </a:solidFill>
                <a:latin typeface="Arial"/>
                <a:ea typeface="Arial"/>
                <a:cs typeface="Arial"/>
                <a:sym typeface="Arial"/>
              </a:defRPr>
            </a:lvl5pPr>
            <a:lvl6pPr marL="1060557" marR="0" lvl="5" indent="-71226"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6pPr>
            <a:lvl7pPr marL="1389695" marR="0" lvl="6" indent="-70165"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7pPr>
            <a:lvl8pPr marL="1718833" marR="0" lvl="7" indent="-69103"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8pPr>
            <a:lvl9pPr marL="2047972" marR="0" lvl="8" indent="-68042" algn="l" rtl="0">
              <a:lnSpc>
                <a:spcPct val="122399"/>
              </a:lnSpc>
              <a:spcBef>
                <a:spcPts val="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body" idx="2"/>
          </p:nvPr>
        </p:nvSpPr>
        <p:spPr>
          <a:xfrm>
            <a:off x="1313737" y="1419408"/>
            <a:ext cx="1677751" cy="2870892"/>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body" idx="3"/>
          </p:nvPr>
        </p:nvSpPr>
        <p:spPr>
          <a:xfrm>
            <a:off x="3899978" y="1784166"/>
            <a:ext cx="1629990" cy="2415207"/>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body" idx="4"/>
          </p:nvPr>
        </p:nvSpPr>
        <p:spPr>
          <a:xfrm>
            <a:off x="6386666" y="1490084"/>
            <a:ext cx="1693291" cy="2815214"/>
          </a:xfrm>
          <a:prstGeom prst="rect">
            <a:avLst/>
          </a:prstGeom>
          <a:noFill/>
          <a:ln>
            <a:noFill/>
          </a:ln>
        </p:spPr>
        <p:txBody>
          <a:bodyPr lIns="91425" tIns="91425" rIns="91425" bIns="91425" anchor="t" anchorCtr="0"/>
          <a:lstStyle>
            <a:lvl1pPr marL="0" marR="0" lvl="0" indent="0" algn="l" rtl="0">
              <a:lnSpc>
                <a:spcPct val="122500"/>
              </a:lnSpc>
              <a:spcBef>
                <a:spcPts val="720"/>
              </a:spcBef>
              <a:spcAft>
                <a:spcPts val="0"/>
              </a:spcAft>
              <a:buClr>
                <a:schemeClr val="dk1"/>
              </a:buClr>
              <a:buFont typeface="Merriweather Sans"/>
              <a:buNone/>
              <a:defRPr sz="2000" b="0" i="0" u="none" strike="noStrike" cap="none">
                <a:solidFill>
                  <a:schemeClr val="dk1"/>
                </a:solidFill>
                <a:latin typeface="Arial"/>
                <a:ea typeface="Arial"/>
                <a:cs typeface="Arial"/>
                <a:sym typeface="Arial"/>
              </a:defRPr>
            </a:lvl1pPr>
            <a:lvl2pPr marL="292100" marR="0" lvl="1" indent="-6477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2pPr>
            <a:lvl3pPr marL="438150" marR="0" lvl="2" indent="-58420"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3pPr>
            <a:lvl4pPr marL="584200" marR="0" lvl="3" indent="-6476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4pPr>
            <a:lvl5pPr marL="730250" marR="0" lvl="4" indent="-58419" algn="l" rtl="0">
              <a:lnSpc>
                <a:spcPct val="122500"/>
              </a:lnSpc>
              <a:spcBef>
                <a:spcPts val="720"/>
              </a:spcBef>
              <a:spcAft>
                <a:spcPts val="0"/>
              </a:spcAft>
              <a:buClr>
                <a:schemeClr val="dk1"/>
              </a:buClr>
              <a:buSzPct val="69000"/>
              <a:buFont typeface="Merriweather Sans"/>
              <a:buChar char="‣"/>
              <a:defRPr sz="2000" b="0" i="0" u="none" strike="noStrike" cap="none">
                <a:solidFill>
                  <a:schemeClr val="dk1"/>
                </a:solidFill>
                <a:latin typeface="Arial"/>
                <a:ea typeface="Arial"/>
                <a:cs typeface="Arial"/>
                <a:sym typeface="Arial"/>
              </a:defRPr>
            </a:lvl5pPr>
            <a:lvl6pPr marL="1060557" marR="0" lvl="5" indent="-101897"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6pPr>
            <a:lvl7pPr marL="1389695" marR="0" lvl="6" indent="-100835"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7pPr>
            <a:lvl8pPr marL="1718833" marR="0" lvl="7" indent="-99773"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8pPr>
            <a:lvl9pPr marL="2047972" marR="0" lvl="8" indent="-98712" algn="l" rtl="0">
              <a:lnSpc>
                <a:spcPct val="188307"/>
              </a:lnSpc>
              <a:spcBef>
                <a:spcPts val="0"/>
              </a:spcBef>
              <a:spcAft>
                <a:spcPts val="0"/>
              </a:spcAft>
              <a:buClr>
                <a:schemeClr val="dk1"/>
              </a:buClr>
              <a:buSzPct val="69000"/>
              <a:buFont typeface="Merriweather Sans"/>
              <a:buChar char="‣"/>
              <a:defRPr sz="13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a:t>
            </a:fld>
            <a:endParaRPr lang="en-US" sz="2300" b="1">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cxnSp>
        <p:nvCxnSpPr>
          <p:cNvPr id="10" name="Shape 10"/>
          <p:cNvCxnSpPr/>
          <p:nvPr/>
        </p:nvCxnSpPr>
        <p:spPr>
          <a:xfrm>
            <a:off x="457200" y="487362"/>
            <a:ext cx="8448675" cy="0"/>
          </a:xfrm>
          <a:prstGeom prst="straightConnector1">
            <a:avLst/>
          </a:prstGeom>
          <a:noFill/>
          <a:ln w="9525" cap="flat" cmpd="sng">
            <a:solidFill>
              <a:schemeClr val="lt1"/>
            </a:solidFill>
            <a:prstDash val="solid"/>
            <a:miter/>
            <a:headEnd type="none" w="med" len="med"/>
            <a:tailEnd type="none" w="med" len="med"/>
          </a:ln>
        </p:spPr>
      </p:cxnSp>
      <p:cxnSp>
        <p:nvCxnSpPr>
          <p:cNvPr id="11" name="Shape 11"/>
          <p:cNvCxnSpPr/>
          <p:nvPr/>
        </p:nvCxnSpPr>
        <p:spPr>
          <a:xfrm>
            <a:off x="457200" y="908050"/>
            <a:ext cx="8448675" cy="0"/>
          </a:xfrm>
          <a:prstGeom prst="straightConnector1">
            <a:avLst/>
          </a:prstGeom>
          <a:noFill/>
          <a:ln w="9525" cap="flat" cmpd="sng">
            <a:solidFill>
              <a:schemeClr val="lt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a:t>
            </a:fld>
            <a:endParaRPr lang="en-US" sz="2300" b="1" i="0" u="none" strike="noStrike" cap="none">
              <a:solidFill>
                <a:schemeClr val="dk1"/>
              </a:solidFill>
              <a:latin typeface="Arial"/>
              <a:ea typeface="Arial"/>
              <a:cs typeface="Arial"/>
              <a:sym typeface="Arial"/>
            </a:endParaRPr>
          </a:p>
        </p:txBody>
      </p:sp>
      <p:cxnSp>
        <p:nvCxnSpPr>
          <p:cNvPr id="23" name="Shape 23"/>
          <p:cNvCxnSpPr/>
          <p:nvPr/>
        </p:nvCxnSpPr>
        <p:spPr>
          <a:xfrm>
            <a:off x="457200" y="487362"/>
            <a:ext cx="8448675" cy="0"/>
          </a:xfrm>
          <a:prstGeom prst="straightConnector1">
            <a:avLst/>
          </a:prstGeom>
          <a:noFill/>
          <a:ln w="9525" cap="flat" cmpd="sng">
            <a:solidFill>
              <a:schemeClr val="dk1"/>
            </a:solidFill>
            <a:prstDash val="solid"/>
            <a:miter/>
            <a:headEnd type="none" w="med" len="med"/>
            <a:tailEnd type="none" w="med" len="med"/>
          </a:ln>
        </p:spPr>
      </p:cxnSp>
      <p:cxnSp>
        <p:nvCxnSpPr>
          <p:cNvPr id="24" name="Shape 24"/>
          <p:cNvCxnSpPr/>
          <p:nvPr/>
        </p:nvCxnSpPr>
        <p:spPr>
          <a:xfrm>
            <a:off x="457200" y="908050"/>
            <a:ext cx="8448675" cy="0"/>
          </a:xfrm>
          <a:prstGeom prst="straightConnector1">
            <a:avLst/>
          </a:prstGeom>
          <a:noFill/>
          <a:ln w="9525" cap="flat" cmpd="sng">
            <a:solidFill>
              <a:schemeClr val="dk1"/>
            </a:solidFill>
            <a:prstDash val="solid"/>
            <a:miter/>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cxnSp>
        <p:nvCxnSpPr>
          <p:cNvPr id="114" name="Shape 114"/>
          <p:cNvCxnSpPr/>
          <p:nvPr/>
        </p:nvCxnSpPr>
        <p:spPr>
          <a:xfrm>
            <a:off x="457181" y="457200"/>
            <a:ext cx="8448600" cy="0"/>
          </a:xfrm>
          <a:prstGeom prst="straightConnector1">
            <a:avLst/>
          </a:prstGeom>
          <a:noFill/>
          <a:ln w="9525" cap="flat" cmpd="sng">
            <a:solidFill>
              <a:srgbClr val="000000"/>
            </a:solidFill>
            <a:prstDash val="solid"/>
            <a:round/>
            <a:headEnd type="none" w="med" len="med"/>
            <a:tailEnd type="none" w="med" len="med"/>
          </a:ln>
        </p:spPr>
      </p:cxnSp>
      <p:cxnSp>
        <p:nvCxnSpPr>
          <p:cNvPr id="115" name="Shape 115"/>
          <p:cNvCxnSpPr/>
          <p:nvPr/>
        </p:nvCxnSpPr>
        <p:spPr>
          <a:xfrm>
            <a:off x="457181" y="877824"/>
            <a:ext cx="8448600" cy="0"/>
          </a:xfrm>
          <a:prstGeom prst="straightConnector1">
            <a:avLst/>
          </a:prstGeom>
          <a:noFill/>
          <a:ln w="9525" cap="flat" cmpd="sng">
            <a:solidFill>
              <a:srgbClr val="000000"/>
            </a:solidFill>
            <a:prstDash val="solid"/>
            <a:round/>
            <a:headEnd type="none" w="med" len="med"/>
            <a:tailEnd type="none" w="med" len="med"/>
          </a:ln>
        </p:spPr>
      </p:cxnSp>
      <p:sp>
        <p:nvSpPr>
          <p:cNvPr id="116" name="Shape 116"/>
          <p:cNvSpPr txBox="1">
            <a:spLocks noGrp="1"/>
          </p:cNvSpPr>
          <p:nvPr>
            <p:ph type="title"/>
          </p:nvPr>
        </p:nvSpPr>
        <p:spPr>
          <a:xfrm>
            <a:off x="457181" y="1060704"/>
            <a:ext cx="8448600" cy="512100"/>
          </a:xfrm>
          <a:prstGeom prst="rect">
            <a:avLst/>
          </a:prstGeom>
          <a:noFill/>
          <a:ln w="9525" cap="flat" cmpd="sng">
            <a:solidFill>
              <a:srgbClr val="000000"/>
            </a:solidFill>
            <a:prstDash val="solid"/>
            <a:round/>
            <a:headEnd type="none" w="med" len="med"/>
            <a:tailEnd type="none" w="med" len="med"/>
          </a:ln>
        </p:spPr>
        <p:txBody>
          <a:bodyPr lIns="65825" tIns="65825" rIns="65825" bIns="65825" anchor="t" anchorCtr="0"/>
          <a:lstStyle>
            <a:lvl1pPr marL="0" marR="0" lvl="0" indent="0" algn="l" rtl="0">
              <a:lnSpc>
                <a:spcPct val="92592"/>
              </a:lnSpc>
              <a:spcBef>
                <a:spcPts val="0"/>
              </a:spcBef>
              <a:buSzPct val="100000"/>
              <a:defRPr sz="1000"/>
            </a:lvl1pPr>
            <a:lvl2pPr marL="0" marR="0" lvl="1" indent="165100" algn="l" rtl="0">
              <a:lnSpc>
                <a:spcPct val="92592"/>
              </a:lnSpc>
              <a:spcBef>
                <a:spcPts val="0"/>
              </a:spcBef>
              <a:buSzPct val="100000"/>
              <a:defRPr sz="1000"/>
            </a:lvl2pPr>
            <a:lvl3pPr marL="0" marR="0" lvl="2" indent="330200" algn="l" rtl="0">
              <a:lnSpc>
                <a:spcPct val="92592"/>
              </a:lnSpc>
              <a:spcBef>
                <a:spcPts val="0"/>
              </a:spcBef>
              <a:buSzPct val="100000"/>
              <a:defRPr sz="1000"/>
            </a:lvl3pPr>
            <a:lvl4pPr marL="0" marR="0" lvl="3" indent="495300" algn="l" rtl="0">
              <a:lnSpc>
                <a:spcPct val="92592"/>
              </a:lnSpc>
              <a:spcBef>
                <a:spcPts val="0"/>
              </a:spcBef>
              <a:buSzPct val="100000"/>
              <a:defRPr sz="1000"/>
            </a:lvl4pPr>
            <a:lvl5pPr marL="0" marR="0" lvl="4" indent="660400" algn="l" rtl="0">
              <a:lnSpc>
                <a:spcPct val="92592"/>
              </a:lnSpc>
              <a:spcBef>
                <a:spcPts val="0"/>
              </a:spcBef>
              <a:buSzPct val="100000"/>
              <a:defRPr sz="1000"/>
            </a:lvl5pPr>
            <a:lvl6pPr marL="0" marR="0" lvl="5" indent="825500" algn="l" rtl="0">
              <a:lnSpc>
                <a:spcPct val="92592"/>
              </a:lnSpc>
              <a:spcBef>
                <a:spcPts val="0"/>
              </a:spcBef>
              <a:buSzPct val="100000"/>
              <a:defRPr sz="1000"/>
            </a:lvl6pPr>
            <a:lvl7pPr marL="0" marR="0" lvl="6" indent="990600" algn="l" rtl="0">
              <a:lnSpc>
                <a:spcPct val="92592"/>
              </a:lnSpc>
              <a:spcBef>
                <a:spcPts val="0"/>
              </a:spcBef>
              <a:buSzPct val="100000"/>
              <a:defRPr sz="1000"/>
            </a:lvl7pPr>
            <a:lvl8pPr marL="0" marR="0" lvl="7" indent="1155700" algn="l" rtl="0">
              <a:lnSpc>
                <a:spcPct val="92592"/>
              </a:lnSpc>
              <a:spcBef>
                <a:spcPts val="0"/>
              </a:spcBef>
              <a:buSzPct val="100000"/>
              <a:defRPr sz="1000"/>
            </a:lvl8pPr>
            <a:lvl9pPr marL="0" marR="0" lvl="8" indent="1320800" algn="l" rtl="0">
              <a:lnSpc>
                <a:spcPct val="92592"/>
              </a:lnSpc>
              <a:spcBef>
                <a:spcPts val="0"/>
              </a:spcBef>
              <a:buSzPct val="100000"/>
              <a:defRPr sz="1000"/>
            </a:lvl9pPr>
          </a:lstStyle>
          <a:p>
            <a:endParaRPr/>
          </a:p>
        </p:txBody>
      </p:sp>
      <p:sp>
        <p:nvSpPr>
          <p:cNvPr id="117" name="Shape 117"/>
          <p:cNvSpPr txBox="1">
            <a:spLocks noGrp="1"/>
          </p:cNvSpPr>
          <p:nvPr>
            <p:ph type="body" idx="1"/>
          </p:nvPr>
        </p:nvSpPr>
        <p:spPr>
          <a:xfrm>
            <a:off x="455061" y="1737359"/>
            <a:ext cx="8448600" cy="2743200"/>
          </a:xfrm>
          <a:prstGeom prst="rect">
            <a:avLst/>
          </a:prstGeom>
          <a:noFill/>
          <a:ln>
            <a:noFill/>
          </a:ln>
        </p:spPr>
        <p:txBody>
          <a:bodyPr lIns="65825" tIns="65825" rIns="65825" bIns="65825" anchor="t" anchorCtr="0"/>
          <a:lstStyle>
            <a:lvl1pPr marL="0" marR="0" lvl="0" indent="0" algn="l" rtl="0">
              <a:spcBef>
                <a:spcPts val="700"/>
              </a:spcBef>
              <a:buSzPct val="100000"/>
              <a:defRPr sz="1000"/>
            </a:lvl1pPr>
            <a:lvl2pPr marL="469900" marR="0" lvl="1" indent="-50800" algn="l" rtl="0">
              <a:spcBef>
                <a:spcPts val="700"/>
              </a:spcBef>
              <a:buSzPct val="100000"/>
              <a:buFont typeface="Merriweather Sans"/>
              <a:buChar char="‣"/>
              <a:defRPr sz="1000"/>
            </a:lvl2pPr>
            <a:lvl3pPr marL="800100" marR="0" lvl="2" indent="-50800" algn="l" rtl="0">
              <a:spcBef>
                <a:spcPts val="700"/>
              </a:spcBef>
              <a:buSzPct val="100000"/>
              <a:buFont typeface="Merriweather Sans"/>
              <a:buChar char="‣"/>
              <a:defRPr sz="1000"/>
            </a:lvl3pPr>
            <a:lvl4pPr marL="1130300" marR="0" lvl="3" indent="-50800" algn="l" rtl="0">
              <a:spcBef>
                <a:spcPts val="700"/>
              </a:spcBef>
              <a:buSzPct val="100000"/>
              <a:buFont typeface="Merriweather Sans"/>
              <a:buChar char="‣"/>
              <a:defRPr sz="1000"/>
            </a:lvl4pPr>
            <a:lvl5pPr marL="1460500" marR="0" lvl="4" indent="-50800" algn="l" rtl="0">
              <a:spcBef>
                <a:spcPts val="700"/>
              </a:spcBef>
              <a:buSzPct val="100000"/>
              <a:buFont typeface="Merriweather Sans"/>
              <a:buChar char="‣"/>
              <a:defRPr sz="1000"/>
            </a:lvl5pPr>
            <a:lvl6pPr marL="1905000" marR="0" lvl="5" indent="-50800" algn="l" rtl="0">
              <a:spcBef>
                <a:spcPts val="700"/>
              </a:spcBef>
              <a:buSzPct val="100000"/>
              <a:buFont typeface="Arial"/>
              <a:buChar char="•"/>
              <a:defRPr sz="1000"/>
            </a:lvl6pPr>
            <a:lvl7pPr marL="2171700" marR="0" lvl="6" indent="-63500" algn="l" rtl="0">
              <a:spcBef>
                <a:spcPts val="700"/>
              </a:spcBef>
              <a:buSzPct val="100000"/>
              <a:buFont typeface="Arial"/>
              <a:buChar char="•"/>
              <a:defRPr sz="1000"/>
            </a:lvl7pPr>
            <a:lvl8pPr marL="2425700" marR="0" lvl="7" indent="-63500" algn="l" rtl="0">
              <a:spcBef>
                <a:spcPts val="700"/>
              </a:spcBef>
              <a:buSzPct val="100000"/>
              <a:buFont typeface="Arial"/>
              <a:buChar char="•"/>
              <a:defRPr sz="1000"/>
            </a:lvl8pPr>
            <a:lvl9pPr marL="2679700" marR="0" lvl="8" indent="-63500" algn="l" rtl="0">
              <a:spcBef>
                <a:spcPts val="700"/>
              </a:spcBef>
              <a:buSzPct val="100000"/>
              <a:buFont typeface="Arial"/>
              <a:buChar char="•"/>
              <a:defRPr sz="1000"/>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hyperlink" Target="https://www.kaggle.com/c/titanic/da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generalassembly-studio/ds-curriculum/raw/master/lessons/lesson-1/assets/data-science-workflow-final.jpg"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Shape 320"/>
          <p:cNvSpPr/>
          <p:nvPr/>
        </p:nvSpPr>
        <p:spPr>
          <a:xfrm>
            <a:off x="457181" y="1133855"/>
            <a:ext cx="8448600" cy="26793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900" b="1">
                <a:solidFill>
                  <a:srgbClr val="FFFFFF"/>
                </a:solidFill>
                <a:latin typeface="Oswald"/>
                <a:ea typeface="Oswald"/>
                <a:cs typeface="Oswald"/>
                <a:sym typeface="Oswald"/>
              </a:rPr>
              <a:t>RESEARCH DESIGN AND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WHAT IS A GOOD QUESTION?</a:t>
            </a:r>
          </a:p>
        </p:txBody>
      </p:sp>
      <p:pic>
        <p:nvPicPr>
          <p:cNvPr id="378" name="Shape 378"/>
          <p:cNvPicPr preferRelativeResize="0"/>
          <p:nvPr/>
        </p:nvPicPr>
        <p:blipFill>
          <a:blip r:embed="rId3">
            <a:alphaModFix/>
          </a:blip>
          <a:stretch>
            <a:fillRect/>
          </a:stretch>
        </p:blipFill>
        <p:spPr>
          <a:xfrm>
            <a:off x="1389347" y="1054368"/>
            <a:ext cx="6584383" cy="39360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DEMO	</a:t>
            </a:r>
          </a:p>
        </p:txBody>
      </p:sp>
      <p:sp>
        <p:nvSpPr>
          <p:cNvPr id="384" name="Shape 384"/>
          <p:cNvSpPr/>
          <p:nvPr/>
        </p:nvSpPr>
        <p:spPr>
          <a:xfrm>
            <a:off x="457181" y="1060704"/>
            <a:ext cx="8448600" cy="2020800"/>
          </a:xfrm>
          <a:prstGeom prst="rect">
            <a:avLst/>
          </a:prstGeom>
          <a:noFill/>
          <a:ln>
            <a:noFill/>
          </a:ln>
        </p:spPr>
        <p:txBody>
          <a:bodyPr lIns="0" tIns="0" rIns="0" bIns="0" anchor="t" anchorCtr="0">
            <a:noAutofit/>
          </a:bodyPr>
          <a:lstStyle/>
          <a:p>
            <a:pPr lvl="0" rtl="0">
              <a:lnSpc>
                <a:spcPct val="88333"/>
              </a:lnSpc>
              <a:spcBef>
                <a:spcPts val="0"/>
              </a:spcBef>
              <a:buNone/>
            </a:pPr>
            <a:endParaRPr sz="1000">
              <a:latin typeface="Oswald"/>
              <a:ea typeface="Oswald"/>
              <a:cs typeface="Oswald"/>
              <a:sym typeface="Oswald"/>
            </a:endParaRPr>
          </a:p>
          <a:p>
            <a:pPr marL="0" marR="0" lvl="0" indent="0" algn="l" rtl="0">
              <a:lnSpc>
                <a:spcPct val="88333"/>
              </a:lnSpc>
              <a:spcBef>
                <a:spcPts val="0"/>
              </a:spcBef>
              <a:buSzPct val="25000"/>
              <a:buNone/>
            </a:pPr>
            <a:r>
              <a:rPr lang="en-US" sz="6900" b="1">
                <a:solidFill>
                  <a:srgbClr val="FFFFFF"/>
                </a:solidFill>
                <a:latin typeface="Oswald"/>
                <a:ea typeface="Oswald"/>
                <a:cs typeface="Oswald"/>
                <a:sym typeface="Oswald"/>
              </a:rPr>
              <a:t>DIAGRAMMING AN AIM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457185" y="936918"/>
            <a:ext cx="8448600" cy="2743200"/>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lvl="0" indent="-190500" rtl="0">
              <a:lnSpc>
                <a:spcPct val="160000"/>
              </a:lnSpc>
              <a:spcBef>
                <a:spcPts val="0"/>
              </a:spcBef>
              <a:spcAft>
                <a:spcPts val="900"/>
              </a:spcAft>
              <a:buSzPct val="100000"/>
              <a:buFont typeface="Georgia"/>
              <a:buChar char="‣"/>
            </a:pPr>
            <a:r>
              <a:rPr lang="en-US" sz="20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90" name="Shape 390"/>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EXAMPLE AIM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457183" y="936918"/>
            <a:ext cx="4161000" cy="4157700"/>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lvl="0" indent="-190500" rtl="0">
              <a:lnSpc>
                <a:spcPct val="160000"/>
              </a:lnSpc>
              <a:spcBef>
                <a:spcPts val="0"/>
              </a:spcBef>
              <a:spcAft>
                <a:spcPts val="900"/>
              </a:spcAft>
              <a:buSzPct val="100000"/>
              <a:buFont typeface="Georgia"/>
              <a:buChar char="‣"/>
            </a:pPr>
            <a:r>
              <a:rPr lang="en-US" sz="2000">
                <a:solidFill>
                  <a:srgbClr val="333333"/>
                </a:solidFill>
                <a:latin typeface="Georgia"/>
                <a:ea typeface="Georgia"/>
                <a:cs typeface="Georgia"/>
                <a:sym typeface="Georgia"/>
              </a:rPr>
              <a:t>Children will be </a:t>
            </a:r>
            <a:r>
              <a:rPr lang="en-US" sz="2000" i="1">
                <a:solidFill>
                  <a:srgbClr val="333333"/>
                </a:solidFill>
                <a:latin typeface="Georgia"/>
                <a:ea typeface="Georgia"/>
                <a:cs typeface="Georgia"/>
                <a:sym typeface="Georgia"/>
              </a:rPr>
              <a:t>more likely</a:t>
            </a:r>
            <a:r>
              <a:rPr lang="en-US" sz="2000">
                <a:solidFill>
                  <a:srgbClr val="333333"/>
                </a:solidFill>
                <a:latin typeface="Georgia"/>
                <a:ea typeface="Georgia"/>
                <a:cs typeface="Georgia"/>
                <a:sym typeface="Georgia"/>
              </a:rPr>
              <a:t> to meet the USDA recommended intake level when food is always available in their home compared to </a:t>
            </a:r>
            <a:r>
              <a:rPr lang="en-US" sz="2000" i="1">
                <a:solidFill>
                  <a:srgbClr val="333333"/>
                </a:solidFill>
                <a:latin typeface="Georgia"/>
                <a:ea typeface="Georgia"/>
                <a:cs typeface="Georgia"/>
                <a:sym typeface="Georgia"/>
              </a:rPr>
              <a:t>rarely or never</a:t>
            </a:r>
            <a:r>
              <a:rPr lang="en-US" sz="2000">
                <a:solidFill>
                  <a:srgbClr val="333333"/>
                </a:solidFill>
                <a:latin typeface="Georgia"/>
                <a:ea typeface="Georgia"/>
                <a:cs typeface="Georgia"/>
                <a:sym typeface="Georgia"/>
              </a:rPr>
              <a:t>.</a:t>
            </a:r>
          </a:p>
          <a:p>
            <a:pPr marR="0" lvl="0" algn="l" rtl="0">
              <a:spcBef>
                <a:spcPts val="700"/>
              </a:spcBef>
              <a:buNone/>
            </a:pPr>
            <a:endParaRPr sz="2000">
              <a:latin typeface="Georgia"/>
              <a:ea typeface="Georgia"/>
              <a:cs typeface="Georgia"/>
              <a:sym typeface="Georgia"/>
            </a:endParaRPr>
          </a:p>
        </p:txBody>
      </p:sp>
      <p:sp>
        <p:nvSpPr>
          <p:cNvPr id="396" name="Shape 396"/>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HYPOTHESIS</a:t>
            </a:r>
          </a:p>
        </p:txBody>
      </p:sp>
      <p:pic>
        <p:nvPicPr>
          <p:cNvPr id="397" name="Shape 397"/>
          <p:cNvPicPr preferRelativeResize="0"/>
          <p:nvPr/>
        </p:nvPicPr>
        <p:blipFill>
          <a:blip r:embed="rId3">
            <a:alphaModFix/>
          </a:blip>
          <a:stretch>
            <a:fillRect/>
          </a:stretch>
        </p:blipFill>
        <p:spPr>
          <a:xfrm>
            <a:off x="4657995" y="1221192"/>
            <a:ext cx="4108998" cy="2815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457185" y="936918"/>
            <a:ext cx="8448600" cy="2743200"/>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000">
              <a:latin typeface="Georgia"/>
              <a:ea typeface="Georgia"/>
              <a:cs typeface="Georgia"/>
              <a:sym typeface="Georgia"/>
            </a:endParaRPr>
          </a:p>
          <a:p>
            <a:pPr marL="152400" lvl="0" indent="-1905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endParaRPr sz="900">
              <a:solidFill>
                <a:srgbClr val="333333"/>
              </a:solidFill>
              <a:highlight>
                <a:srgbClr val="FFFFFF"/>
              </a:highlight>
              <a:latin typeface="Georgia"/>
              <a:ea typeface="Georgia"/>
              <a:cs typeface="Georgia"/>
              <a:sym typeface="Georgia"/>
            </a:endParaRPr>
          </a:p>
          <a:p>
            <a:pPr marL="152400" lvl="0" indent="-1905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900">
              <a:solidFill>
                <a:srgbClr val="333333"/>
              </a:solidFill>
              <a:highlight>
                <a:srgbClr val="FFFFFF"/>
              </a:highlight>
              <a:latin typeface="Georgia"/>
              <a:ea typeface="Georgia"/>
              <a:cs typeface="Georgia"/>
              <a:sym typeface="Georgia"/>
            </a:endParaRPr>
          </a:p>
          <a:p>
            <a:pPr marL="152400" lvl="0" indent="-1905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900">
              <a:solidFill>
                <a:srgbClr val="333333"/>
              </a:solidFill>
              <a:highlight>
                <a:srgbClr val="FFFFFF"/>
              </a:highlight>
              <a:latin typeface="Georgia"/>
              <a:ea typeface="Georgia"/>
              <a:cs typeface="Georgia"/>
              <a:sym typeface="Georgia"/>
            </a:endParaRPr>
          </a:p>
          <a:p>
            <a:pPr marL="152400" lvl="0" indent="-190500" rtl="0">
              <a:lnSpc>
                <a:spcPct val="100000"/>
              </a:lnSpc>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The specific hypothesis &amp; direction of the expected associations:</a:t>
            </a:r>
          </a:p>
          <a:p>
            <a:pPr lvl="1" rtl="0">
              <a:lnSpc>
                <a:spcPct val="100000"/>
              </a:lnSpc>
              <a:spcBef>
                <a:spcPts val="0"/>
              </a:spcBef>
              <a:buClr>
                <a:srgbClr val="333333"/>
              </a:buClr>
              <a:buSzPct val="100000"/>
              <a:buFont typeface="Georgia"/>
            </a:pPr>
            <a:r>
              <a:rPr lang="en-US" sz="20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900"/>
              </a:spcAft>
              <a:buNone/>
            </a:pPr>
            <a:endParaRPr sz="2000">
              <a:solidFill>
                <a:srgbClr val="333333"/>
              </a:solidFill>
              <a:latin typeface="Georgia"/>
              <a:ea typeface="Georgia"/>
              <a:cs typeface="Georgia"/>
              <a:sym typeface="Georgia"/>
            </a:endParaRPr>
          </a:p>
          <a:p>
            <a:pPr marR="0" lvl="0" algn="l" rtl="0">
              <a:lnSpc>
                <a:spcPct val="100000"/>
              </a:lnSpc>
              <a:spcBef>
                <a:spcPts val="700"/>
              </a:spcBef>
              <a:buNone/>
            </a:pPr>
            <a:endParaRPr sz="2000">
              <a:latin typeface="Georgia"/>
              <a:ea typeface="Georgia"/>
              <a:cs typeface="Georgia"/>
              <a:sym typeface="Georgia"/>
            </a:endParaRPr>
          </a:p>
        </p:txBody>
      </p:sp>
      <p:sp>
        <p:nvSpPr>
          <p:cNvPr id="403" name="Shape 403"/>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SPECIFIC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spcAft>
                <a:spcPts val="900"/>
              </a:spcAft>
              <a:buClr>
                <a:schemeClr val="dk1"/>
              </a:buClr>
              <a:buSzPct val="100000"/>
              <a:buFont typeface="Georgia"/>
              <a:buChar char="‣"/>
            </a:pPr>
            <a:r>
              <a:rPr lang="en-US" sz="20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409" name="Shape 409"/>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MEASURABLE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endParaRPr sz="2000">
              <a:solidFill>
                <a:srgbClr val="333333"/>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Note that we are determining association, not causation.</a:t>
            </a:r>
          </a:p>
        </p:txBody>
      </p:sp>
      <p:sp>
        <p:nvSpPr>
          <p:cNvPr id="415" name="Shape 415"/>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ATTAINABLE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421" name="Shape 421"/>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REPRODUCIBLE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427" name="Shape 427"/>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TIME BOUND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The previous example laid out research goals.</a:t>
            </a:r>
          </a:p>
          <a:p>
            <a:pPr lvl="0" rtl="0">
              <a:spcBef>
                <a:spcPts val="0"/>
              </a:spcBef>
              <a:buNone/>
            </a:pPr>
            <a:endParaRPr sz="2000">
              <a:solidFill>
                <a:srgbClr val="333333"/>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In a business setting, you will need to articulate business objectives.</a:t>
            </a:r>
          </a:p>
          <a:p>
            <a:pPr lvl="0" rtl="0">
              <a:spcBef>
                <a:spcPts val="0"/>
              </a:spcBef>
              <a:buNone/>
            </a:pPr>
            <a:endParaRPr sz="2000">
              <a:solidFill>
                <a:srgbClr val="333333"/>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Example:  S</a:t>
            </a:r>
            <a:r>
              <a:rPr lang="en-US" sz="20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000">
              <a:solidFill>
                <a:srgbClr val="333333"/>
              </a:solidFill>
              <a:highlight>
                <a:srgbClr val="FFFFFF"/>
              </a:highlight>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433" name="Shape 433"/>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CONTEXT IS IMPORTANT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p:nvPr/>
        </p:nvSpPr>
        <p:spPr>
          <a:xfrm>
            <a:off x="457181" y="530352"/>
            <a:ext cx="7155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EXPERIMENTAL DESIGN AND PANDAS</a:t>
            </a:r>
          </a:p>
        </p:txBody>
      </p:sp>
      <p:sp>
        <p:nvSpPr>
          <p:cNvPr id="326" name="Shape 326"/>
          <p:cNvSpPr txBox="1">
            <a:spLocks noGrp="1"/>
          </p:cNvSpPr>
          <p:nvPr>
            <p:ph type="body" idx="1"/>
          </p:nvPr>
        </p:nvSpPr>
        <p:spPr>
          <a:xfrm>
            <a:off x="457185" y="1396979"/>
            <a:ext cx="8448600" cy="2743200"/>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marR="0" lvl="0" indent="-190500" algn="l" rtl="0">
              <a:lnSpc>
                <a:spcPct val="100000"/>
              </a:lnSpc>
              <a:spcBef>
                <a:spcPts val="0"/>
              </a:spcBef>
              <a:buSzPct val="100000"/>
              <a:buFont typeface="Georgia"/>
              <a:buChar char="‣"/>
            </a:pPr>
            <a:r>
              <a:rPr lang="en-US" sz="2000">
                <a:latin typeface="Georgia"/>
                <a:ea typeface="Georgia"/>
                <a:cs typeface="Georgia"/>
                <a:sym typeface="Georgia"/>
              </a:rPr>
              <a:t>Define a problem and types of data</a:t>
            </a:r>
          </a:p>
          <a:p>
            <a:pPr marR="0" lvl="0" algn="l" rtl="0">
              <a:lnSpc>
                <a:spcPct val="100000"/>
              </a:lnSpc>
              <a:spcBef>
                <a:spcPts val="0"/>
              </a:spcBef>
              <a:buNone/>
            </a:pPr>
            <a:endParaRPr sz="2000">
              <a:latin typeface="Georgia"/>
              <a:ea typeface="Georgia"/>
              <a:cs typeface="Georgia"/>
              <a:sym typeface="Georgia"/>
            </a:endParaRPr>
          </a:p>
          <a:p>
            <a:pPr marL="152400" marR="0" lvl="0" indent="-190500" algn="l" rtl="0">
              <a:lnSpc>
                <a:spcPct val="100000"/>
              </a:lnSpc>
              <a:spcBef>
                <a:spcPts val="0"/>
              </a:spcBef>
              <a:buSzPct val="100000"/>
              <a:buFont typeface="Georgia"/>
              <a:buChar char="‣"/>
            </a:pPr>
            <a:r>
              <a:rPr lang="en-US" sz="2000">
                <a:latin typeface="Georgia"/>
                <a:ea typeface="Georgia"/>
                <a:cs typeface="Georgia"/>
                <a:sym typeface="Georgia"/>
              </a:rPr>
              <a:t>Identify data set types</a:t>
            </a:r>
          </a:p>
          <a:p>
            <a:pPr marR="0" lvl="0" algn="l" rtl="0">
              <a:lnSpc>
                <a:spcPct val="100000"/>
              </a:lnSpc>
              <a:spcBef>
                <a:spcPts val="0"/>
              </a:spcBef>
              <a:buNone/>
            </a:pPr>
            <a:endParaRPr sz="2000">
              <a:latin typeface="Georgia"/>
              <a:ea typeface="Georgia"/>
              <a:cs typeface="Georgia"/>
              <a:sym typeface="Georgia"/>
            </a:endParaRPr>
          </a:p>
          <a:p>
            <a:pPr marL="152400" marR="0" lvl="0" indent="-190500" algn="l" rtl="0">
              <a:lnSpc>
                <a:spcPct val="100000"/>
              </a:lnSpc>
              <a:spcBef>
                <a:spcPts val="0"/>
              </a:spcBef>
              <a:buSzPct val="100000"/>
              <a:buFont typeface="Georgia"/>
              <a:buChar char="‣"/>
            </a:pPr>
            <a:r>
              <a:rPr lang="en-US" sz="2000">
                <a:latin typeface="Georgia"/>
                <a:ea typeface="Georgia"/>
                <a:cs typeface="Georgia"/>
                <a:sym typeface="Georgia"/>
              </a:rPr>
              <a:t>Define the data science workflow</a:t>
            </a:r>
          </a:p>
          <a:p>
            <a:pPr marR="0" lvl="0" algn="l" rtl="0">
              <a:lnSpc>
                <a:spcPct val="100000"/>
              </a:lnSpc>
              <a:spcBef>
                <a:spcPts val="0"/>
              </a:spcBef>
              <a:buNone/>
            </a:pPr>
            <a:endParaRPr sz="2000">
              <a:latin typeface="Georgia"/>
              <a:ea typeface="Georgia"/>
              <a:cs typeface="Georgia"/>
              <a:sym typeface="Georgia"/>
            </a:endParaRPr>
          </a:p>
          <a:p>
            <a:pPr marL="152400" marR="0" lvl="0" indent="-190500" algn="l" rtl="0">
              <a:lnSpc>
                <a:spcPct val="100000"/>
              </a:lnSpc>
              <a:spcBef>
                <a:spcPts val="0"/>
              </a:spcBef>
              <a:buSzPct val="100000"/>
              <a:buFont typeface="Georgia"/>
              <a:buChar char="‣"/>
            </a:pPr>
            <a:r>
              <a:rPr lang="en-US" sz="2000">
                <a:latin typeface="Georgia"/>
                <a:ea typeface="Georgia"/>
                <a:cs typeface="Georgia"/>
                <a:sym typeface="Georgia"/>
              </a:rPr>
              <a:t>Introduce machine learning and its role in data science</a:t>
            </a:r>
          </a:p>
          <a:p>
            <a:pPr marR="0" lvl="0" algn="l" rtl="0">
              <a:lnSpc>
                <a:spcPct val="100000"/>
              </a:lnSpc>
              <a:spcBef>
                <a:spcPts val="0"/>
              </a:spcBef>
              <a:buNone/>
            </a:pPr>
            <a:endParaRPr sz="2000">
              <a:latin typeface="Georgia"/>
              <a:ea typeface="Georgia"/>
              <a:cs typeface="Georgia"/>
              <a:sym typeface="Georgia"/>
            </a:endParaRPr>
          </a:p>
        </p:txBody>
      </p:sp>
      <p:sp>
        <p:nvSpPr>
          <p:cNvPr id="327" name="Shape 327"/>
          <p:cNvSpPr txBox="1">
            <a:spLocks noGrp="1"/>
          </p:cNvSpPr>
          <p:nvPr>
            <p:ph type="title"/>
          </p:nvPr>
        </p:nvSpPr>
        <p:spPr>
          <a:xfrm>
            <a:off x="457181" y="1060704"/>
            <a:ext cx="8448600" cy="5121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3900" b="1">
                <a:latin typeface="Oswald"/>
                <a:ea typeface="Oswald"/>
                <a:cs typeface="Oswald"/>
                <a:sym typeface="Oswald"/>
              </a:rPr>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p:nvPr/>
        </p:nvSpPr>
        <p:spPr>
          <a:xfrm>
            <a:off x="457181" y="530352"/>
            <a:ext cx="77877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ACTIVITY:  KNOWLEDGE CHECK</a:t>
            </a:r>
          </a:p>
        </p:txBody>
      </p:sp>
      <p:pic>
        <p:nvPicPr>
          <p:cNvPr id="439" name="Shape 439"/>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440" name="Shape 440"/>
          <p:cNvSpPr txBox="1"/>
          <p:nvPr/>
        </p:nvSpPr>
        <p:spPr>
          <a:xfrm>
            <a:off x="522914" y="1580615"/>
            <a:ext cx="1986900" cy="2188200"/>
          </a:xfrm>
          <a:prstGeom prst="rect">
            <a:avLst/>
          </a:prstGeom>
          <a:noFill/>
          <a:ln>
            <a:noFill/>
          </a:ln>
        </p:spPr>
        <p:txBody>
          <a:bodyPr lIns="65825" tIns="65825" rIns="65825" bIns="65825" anchor="ctr" anchorCtr="0">
            <a:noAutofit/>
          </a:bodyPr>
          <a:lstStyle/>
          <a:p>
            <a:pPr lvl="0" indent="330200" rtl="0">
              <a:lnSpc>
                <a:spcPct val="120000"/>
              </a:lnSpc>
              <a:spcBef>
                <a:spcPts val="0"/>
              </a:spcBef>
              <a:buNone/>
            </a:pPr>
            <a:r>
              <a:rPr lang="en-US" sz="800" b="1">
                <a:solidFill>
                  <a:srgbClr val="FFFFFF"/>
                </a:solidFill>
                <a:latin typeface="Oswald"/>
                <a:ea typeface="Oswald"/>
                <a:cs typeface="Oswald"/>
                <a:sym typeface="Oswald"/>
              </a:rPr>
              <a:t>EXERCISE</a:t>
            </a:r>
          </a:p>
          <a:p>
            <a:pPr lvl="0" rtl="0">
              <a:lnSpc>
                <a:spcPct val="115000"/>
              </a:lnSpc>
              <a:spcBef>
                <a:spcPts val="0"/>
              </a:spcBef>
              <a:buNone/>
            </a:pPr>
            <a:endParaRPr sz="700">
              <a:solidFill>
                <a:srgbClr val="FFFFFF"/>
              </a:solidFill>
              <a:latin typeface="Oswald"/>
              <a:ea typeface="Oswald"/>
              <a:cs typeface="Oswald"/>
              <a:sym typeface="Oswald"/>
            </a:endParaRPr>
          </a:p>
        </p:txBody>
      </p:sp>
      <p:sp>
        <p:nvSpPr>
          <p:cNvPr id="441" name="Shape 441"/>
          <p:cNvSpPr/>
          <p:nvPr/>
        </p:nvSpPr>
        <p:spPr>
          <a:xfrm>
            <a:off x="2197886" y="4170485"/>
            <a:ext cx="3002999" cy="237900"/>
          </a:xfrm>
          <a:prstGeom prst="rect">
            <a:avLst/>
          </a:prstGeom>
          <a:noFill/>
          <a:ln>
            <a:noFill/>
          </a:ln>
        </p:spPr>
        <p:txBody>
          <a:bodyPr lIns="36575" tIns="36575" rIns="36575" bIns="36575" anchor="ctr" anchorCtr="0">
            <a:noAutofit/>
          </a:bodyPr>
          <a:lstStyle/>
          <a:p>
            <a:pPr marL="0" marR="0" lvl="0" indent="0" algn="l" rtl="0">
              <a:spcBef>
                <a:spcPts val="0"/>
              </a:spcBef>
              <a:buSzPct val="25000"/>
              <a:buNone/>
            </a:pPr>
            <a:r>
              <a:rPr lang="en-US" sz="1300">
                <a:latin typeface="Georgia"/>
                <a:ea typeface="Georgia"/>
                <a:cs typeface="Georgia"/>
                <a:sym typeface="Georgia"/>
              </a:rPr>
              <a:t>Answers to the above questions</a:t>
            </a:r>
          </a:p>
        </p:txBody>
      </p:sp>
      <p:sp>
        <p:nvSpPr>
          <p:cNvPr id="442" name="Shape 442"/>
          <p:cNvSpPr/>
          <p:nvPr/>
        </p:nvSpPr>
        <p:spPr>
          <a:xfrm>
            <a:off x="2152568" y="3887753"/>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Oswald"/>
                <a:ea typeface="Oswald"/>
                <a:cs typeface="Oswald"/>
                <a:sym typeface="Oswald"/>
              </a:rPr>
              <a:t>DELIVERABLE</a:t>
            </a:r>
          </a:p>
        </p:txBody>
      </p:sp>
      <p:sp>
        <p:nvSpPr>
          <p:cNvPr id="443" name="Shape 443"/>
          <p:cNvSpPr/>
          <p:nvPr/>
        </p:nvSpPr>
        <p:spPr>
          <a:xfrm>
            <a:off x="2132175" y="1601539"/>
            <a:ext cx="5442600" cy="1797600"/>
          </a:xfrm>
          <a:prstGeom prst="rect">
            <a:avLst/>
          </a:prstGeom>
          <a:noFill/>
          <a:ln>
            <a:noFill/>
          </a:ln>
        </p:spPr>
        <p:txBody>
          <a:bodyPr lIns="36575" tIns="36575" rIns="36575" bIns="36575" anchor="ctr" anchorCtr="0">
            <a:noAutofit/>
          </a:bodyPr>
          <a:lstStyle/>
          <a:p>
            <a:pPr lvl="0" rtl="0">
              <a:spcBef>
                <a:spcPts val="0"/>
              </a:spcBef>
              <a:buNone/>
            </a:pPr>
            <a:endParaRPr sz="1300">
              <a:solidFill>
                <a:srgbClr val="333333"/>
              </a:solidFill>
              <a:latin typeface="Georgia"/>
              <a:ea typeface="Georgia"/>
              <a:cs typeface="Georgia"/>
              <a:sym typeface="Georgia"/>
            </a:endParaRPr>
          </a:p>
          <a:p>
            <a:pPr marL="330200" lvl="0" indent="-24765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Which of the following uses the SMART framework?  Why?  What is missing?</a:t>
            </a:r>
          </a:p>
          <a:p>
            <a:pPr lvl="0" rtl="0">
              <a:spcBef>
                <a:spcPts val="0"/>
              </a:spcBef>
              <a:buNone/>
            </a:pPr>
            <a:endParaRPr sz="1300">
              <a:solidFill>
                <a:srgbClr val="333333"/>
              </a:solidFill>
              <a:latin typeface="Georgia"/>
              <a:ea typeface="Georgia"/>
              <a:cs typeface="Georgia"/>
              <a:sym typeface="Georgia"/>
            </a:endParaRPr>
          </a:p>
          <a:p>
            <a:pPr marL="660400" lvl="1" indent="-247650" rtl="0">
              <a:spcBef>
                <a:spcPts val="0"/>
              </a:spcBef>
              <a:buClr>
                <a:srgbClr val="333333"/>
              </a:buClr>
              <a:buSzPct val="100000"/>
              <a:buFont typeface="Georgia"/>
              <a:buAutoNum type="alphaLcPeriod"/>
            </a:pPr>
            <a:r>
              <a:rPr lang="en-US" sz="13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endParaRPr sz="1300">
              <a:solidFill>
                <a:srgbClr val="333333"/>
              </a:solidFill>
              <a:latin typeface="Georgia"/>
              <a:ea typeface="Georgia"/>
              <a:cs typeface="Georgia"/>
              <a:sym typeface="Georgia"/>
            </a:endParaRPr>
          </a:p>
          <a:p>
            <a:pPr marL="660400" lvl="1" indent="-247650" rtl="0">
              <a:spcBef>
                <a:spcPts val="0"/>
              </a:spcBef>
              <a:buClr>
                <a:srgbClr val="333333"/>
              </a:buClr>
              <a:buSzPct val="100000"/>
              <a:buFont typeface="Georgia"/>
              <a:buAutoNum type="alphaLcPeriod"/>
            </a:pPr>
            <a:r>
              <a:rPr lang="en-US" sz="13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444" name="Shape 444"/>
          <p:cNvSpPr/>
          <p:nvPr/>
        </p:nvSpPr>
        <p:spPr>
          <a:xfrm>
            <a:off x="2152568" y="1278828"/>
            <a:ext cx="54843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a:latin typeface="Oswald"/>
                <a:ea typeface="Oswald"/>
                <a:cs typeface="Oswald"/>
                <a:sym typeface="Oswald"/>
              </a:rPr>
              <a:t>ANSWER THE FOLLOWING QUESTIONS (5 minutes)</a:t>
            </a:r>
          </a:p>
        </p:txBody>
      </p:sp>
      <p:cxnSp>
        <p:nvCxnSpPr>
          <p:cNvPr id="445" name="Shape 445"/>
          <p:cNvCxnSpPr/>
          <p:nvPr/>
        </p:nvCxnSpPr>
        <p:spPr>
          <a:xfrm rot="10800000">
            <a:off x="1798450" y="1263816"/>
            <a:ext cx="0" cy="3356100"/>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Different data types have different limitations and strengths.</a:t>
            </a:r>
          </a:p>
          <a:p>
            <a:pPr lvl="0" rtl="0">
              <a:spcBef>
                <a:spcPts val="0"/>
              </a:spcBef>
              <a:buNone/>
            </a:pPr>
            <a:endParaRPr sz="2000">
              <a:solidFill>
                <a:srgbClr val="333333"/>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Certain types of analyses aren’t possible with certain data types.</a:t>
            </a:r>
          </a:p>
        </p:txBody>
      </p:sp>
      <p:sp>
        <p:nvSpPr>
          <p:cNvPr id="451" name="Shape 451"/>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WHY DATA TYPES MATTER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endParaRPr sz="2000">
              <a:solidFill>
                <a:srgbClr val="333333"/>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Issues:  There is no distinction between exposure and outcome</a:t>
            </a:r>
          </a:p>
          <a:p>
            <a:pPr marL="0" lvl="0" indent="0" rtl="0">
              <a:spcBef>
                <a:spcPts val="0"/>
              </a:spcBef>
              <a:buNone/>
            </a:pPr>
            <a:endParaRPr sz="2000">
              <a:solidFill>
                <a:srgbClr val="333333"/>
              </a:solidFill>
              <a:latin typeface="Georgia"/>
              <a:ea typeface="Georgia"/>
              <a:cs typeface="Georgia"/>
              <a:sym typeface="Georgia"/>
            </a:endParaRPr>
          </a:p>
        </p:txBody>
      </p:sp>
      <p:sp>
        <p:nvSpPr>
          <p:cNvPr id="457" name="Shape 457"/>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CROSS-SECTIONAL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rgbClr val="333333"/>
              </a:solidFill>
              <a:latin typeface="Georgia"/>
              <a:ea typeface="Georgia"/>
              <a:cs typeface="Georgia"/>
              <a:sym typeface="Georgia"/>
            </a:endParaRPr>
          </a:p>
          <a:p>
            <a:pPr marL="152400" lvl="0" indent="-1905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Reduce cost compared to other types of data collection methods</a:t>
            </a:r>
          </a:p>
          <a:p>
            <a:pPr lvl="0" rtl="0">
              <a:spcBef>
                <a:spcPts val="0"/>
              </a:spcBef>
              <a:buNone/>
            </a:pPr>
            <a:endParaRPr sz="2000">
              <a:solidFill>
                <a:srgbClr val="333333"/>
              </a:solidFill>
              <a:latin typeface="Georgia"/>
              <a:ea typeface="Georgia"/>
              <a:cs typeface="Georgia"/>
              <a:sym typeface="Georgia"/>
            </a:endParaRPr>
          </a:p>
          <a:p>
            <a:pPr marL="152400" lvl="0" indent="-1905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Variables/cases with long duration are over-represented</a:t>
            </a:r>
          </a:p>
        </p:txBody>
      </p:sp>
      <p:sp>
        <p:nvSpPr>
          <p:cNvPr id="463" name="Shape 463"/>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CROSS-SECTIONAL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CROSS-SECTIONAL DATA</a:t>
            </a:r>
          </a:p>
        </p:txBody>
      </p:sp>
      <p:pic>
        <p:nvPicPr>
          <p:cNvPr id="469" name="Shape 469"/>
          <p:cNvPicPr preferRelativeResize="0"/>
          <p:nvPr/>
        </p:nvPicPr>
        <p:blipFill>
          <a:blip r:embed="rId3">
            <a:alphaModFix/>
          </a:blip>
          <a:stretch>
            <a:fillRect/>
          </a:stretch>
        </p:blipFill>
        <p:spPr>
          <a:xfrm>
            <a:off x="1796999" y="930797"/>
            <a:ext cx="5769082" cy="432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The information is collected over a period of time</a:t>
            </a:r>
          </a:p>
          <a:p>
            <a:pPr lvl="0" rtl="0">
              <a:spcBef>
                <a:spcPts val="0"/>
              </a:spcBef>
              <a:buNone/>
            </a:pPr>
            <a:endParaRPr sz="2000">
              <a:solidFill>
                <a:srgbClr val="333333"/>
              </a:solidFill>
              <a:latin typeface="Georgia"/>
              <a:ea typeface="Georgia"/>
              <a:cs typeface="Georgia"/>
              <a:sym typeface="Georgia"/>
            </a:endParaRPr>
          </a:p>
          <a:p>
            <a:pPr marL="152400" lvl="0" indent="-1905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Multiple outcomes can be measured</a:t>
            </a:r>
          </a:p>
          <a:p>
            <a:pPr lvl="0" rtl="0">
              <a:spcBef>
                <a:spcPts val="0"/>
              </a:spcBef>
              <a:buNone/>
            </a:pPr>
            <a:endParaRPr sz="2000">
              <a:solidFill>
                <a:srgbClr val="333333"/>
              </a:solidFill>
              <a:latin typeface="Georgia"/>
              <a:ea typeface="Georgia"/>
              <a:cs typeface="Georgia"/>
              <a:sym typeface="Georgia"/>
            </a:endParaRPr>
          </a:p>
          <a:p>
            <a:pPr marL="152400" lvl="0" indent="-190500" rtl="0">
              <a:lnSpc>
                <a:spcPct val="150000"/>
              </a:lnSpc>
              <a:spcBef>
                <a:spcPts val="0"/>
              </a:spcBef>
              <a:buClr>
                <a:srgbClr val="333333"/>
              </a:buClr>
              <a:buSzPct val="100000"/>
              <a:buFont typeface="Georgia"/>
              <a:buChar char="‣"/>
            </a:pPr>
            <a:r>
              <a:rPr lang="en-US" sz="20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000">
                <a:solidFill>
                  <a:srgbClr val="333333"/>
                </a:solidFill>
                <a:latin typeface="Georgia"/>
                <a:ea typeface="Georgia"/>
                <a:cs typeface="Georgia"/>
                <a:sym typeface="Georgia"/>
              </a:rPr>
              <a:t>Vulnerable to missing data</a:t>
            </a:r>
          </a:p>
        </p:txBody>
      </p:sp>
      <p:sp>
        <p:nvSpPr>
          <p:cNvPr id="475" name="Shape 475"/>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TIME SERIES/LONGITUDINAL 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p:nvPr/>
        </p:nvSpPr>
        <p:spPr>
          <a:xfrm>
            <a:off x="457181" y="530352"/>
            <a:ext cx="5559300" cy="310800"/>
          </a:xfrm>
          <a:prstGeom prst="rect">
            <a:avLst/>
          </a:prstGeom>
          <a:noFill/>
          <a:ln>
            <a:noFill/>
          </a:ln>
        </p:spPr>
        <p:txBody>
          <a:bodyPr lIns="0" tIns="0" rIns="0" bIns="0" anchor="t" anchorCtr="0">
            <a:noAutofit/>
          </a:bodyPr>
          <a:lstStyle/>
          <a:p>
            <a:pPr lvl="0" rtl="0">
              <a:spcBef>
                <a:spcPts val="0"/>
              </a:spcBef>
              <a:buClr>
                <a:schemeClr val="dk1"/>
              </a:buClr>
              <a:buSzPct val="25000"/>
              <a:buFont typeface="Arial"/>
              <a:buNone/>
            </a:pPr>
            <a:r>
              <a:rPr lang="en-US" sz="2300" b="1">
                <a:solidFill>
                  <a:schemeClr val="dk1"/>
                </a:solidFill>
                <a:latin typeface="Oswald"/>
                <a:ea typeface="Oswald"/>
                <a:cs typeface="Oswald"/>
                <a:sym typeface="Oswald"/>
              </a:rPr>
              <a:t>TIME SERIES/LONGITUDINAL DATA</a:t>
            </a:r>
          </a:p>
          <a:p>
            <a:pPr marL="0" marR="0" lvl="0" indent="0" algn="l" rtl="0">
              <a:lnSpc>
                <a:spcPct val="100000"/>
              </a:lnSpc>
              <a:spcBef>
                <a:spcPts val="0"/>
              </a:spcBef>
              <a:buNone/>
            </a:pPr>
            <a:endParaRPr sz="2300" b="1">
              <a:latin typeface="Oswald"/>
              <a:ea typeface="Oswald"/>
              <a:cs typeface="Oswald"/>
              <a:sym typeface="Oswald"/>
            </a:endParaRPr>
          </a:p>
        </p:txBody>
      </p:sp>
      <p:pic>
        <p:nvPicPr>
          <p:cNvPr id="481" name="Shape 481"/>
          <p:cNvPicPr preferRelativeResize="0"/>
          <p:nvPr/>
        </p:nvPicPr>
        <p:blipFill>
          <a:blip r:embed="rId3">
            <a:alphaModFix/>
          </a:blip>
          <a:stretch>
            <a:fillRect/>
          </a:stretch>
        </p:blipFill>
        <p:spPr>
          <a:xfrm>
            <a:off x="1796993" y="930799"/>
            <a:ext cx="5769090" cy="43268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p:nvPr/>
        </p:nvSpPr>
        <p:spPr>
          <a:xfrm>
            <a:off x="457181" y="530352"/>
            <a:ext cx="77877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ACTIVITY:  KNOWLEDGE CHECK</a:t>
            </a:r>
          </a:p>
        </p:txBody>
      </p:sp>
      <p:pic>
        <p:nvPicPr>
          <p:cNvPr id="487" name="Shape 487"/>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488" name="Shape 488"/>
          <p:cNvSpPr txBox="1"/>
          <p:nvPr/>
        </p:nvSpPr>
        <p:spPr>
          <a:xfrm>
            <a:off x="522914" y="1580615"/>
            <a:ext cx="1986900" cy="2188200"/>
          </a:xfrm>
          <a:prstGeom prst="rect">
            <a:avLst/>
          </a:prstGeom>
          <a:noFill/>
          <a:ln>
            <a:noFill/>
          </a:ln>
        </p:spPr>
        <p:txBody>
          <a:bodyPr lIns="65825" tIns="65825" rIns="65825" bIns="65825" anchor="ctr" anchorCtr="0">
            <a:noAutofit/>
          </a:bodyPr>
          <a:lstStyle/>
          <a:p>
            <a:pPr lvl="0" indent="330200" rtl="0">
              <a:lnSpc>
                <a:spcPct val="120000"/>
              </a:lnSpc>
              <a:spcBef>
                <a:spcPts val="0"/>
              </a:spcBef>
              <a:buNone/>
            </a:pPr>
            <a:r>
              <a:rPr lang="en-US" sz="800" b="1">
                <a:solidFill>
                  <a:srgbClr val="FFFFFF"/>
                </a:solidFill>
                <a:latin typeface="Oswald"/>
                <a:ea typeface="Oswald"/>
                <a:cs typeface="Oswald"/>
                <a:sym typeface="Oswald"/>
              </a:rPr>
              <a:t>EXERCISE</a:t>
            </a:r>
          </a:p>
          <a:p>
            <a:pPr lvl="0" rtl="0">
              <a:lnSpc>
                <a:spcPct val="115000"/>
              </a:lnSpc>
              <a:spcBef>
                <a:spcPts val="0"/>
              </a:spcBef>
              <a:buNone/>
            </a:pPr>
            <a:endParaRPr sz="700">
              <a:solidFill>
                <a:srgbClr val="FFFFFF"/>
              </a:solidFill>
              <a:latin typeface="Oswald"/>
              <a:ea typeface="Oswald"/>
              <a:cs typeface="Oswald"/>
              <a:sym typeface="Oswald"/>
            </a:endParaRPr>
          </a:p>
        </p:txBody>
      </p:sp>
      <p:sp>
        <p:nvSpPr>
          <p:cNvPr id="489" name="Shape 489"/>
          <p:cNvSpPr/>
          <p:nvPr/>
        </p:nvSpPr>
        <p:spPr>
          <a:xfrm>
            <a:off x="2132175" y="1601539"/>
            <a:ext cx="5442600" cy="1797600"/>
          </a:xfrm>
          <a:prstGeom prst="rect">
            <a:avLst/>
          </a:prstGeom>
          <a:noFill/>
          <a:ln>
            <a:noFill/>
          </a:ln>
        </p:spPr>
        <p:txBody>
          <a:bodyPr lIns="36575" tIns="36575" rIns="36575" bIns="36575" anchor="ctr" anchorCtr="0">
            <a:noAutofit/>
          </a:bodyPr>
          <a:lstStyle/>
          <a:p>
            <a:pPr marL="330200" lvl="0" indent="-24765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What type of data is the flightstats data?</a:t>
            </a:r>
          </a:p>
          <a:p>
            <a:pPr marL="330200" lvl="0" indent="-247650" rtl="0">
              <a:spcBef>
                <a:spcPts val="0"/>
              </a:spcBef>
              <a:spcAft>
                <a:spcPts val="900"/>
              </a:spcAft>
              <a:buClr>
                <a:srgbClr val="333333"/>
              </a:buClr>
              <a:buSzPct val="100000"/>
              <a:buFont typeface="Georgia"/>
              <a:buAutoNum type="arabicPeriod"/>
            </a:pPr>
            <a:r>
              <a:rPr lang="en-US" sz="13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marL="330200" lvl="0" indent="-247650" rtl="0">
              <a:spcBef>
                <a:spcPts val="0"/>
              </a:spcBef>
              <a:spcAft>
                <a:spcPts val="900"/>
              </a:spcAft>
              <a:buClr>
                <a:srgbClr val="333333"/>
              </a:buClr>
              <a:buSzPct val="100000"/>
              <a:buFont typeface="Georgia"/>
              <a:buAutoNum type="arabicPeriod"/>
            </a:pPr>
            <a:r>
              <a:rPr lang="en-US" sz="1300">
                <a:solidFill>
                  <a:srgbClr val="333333"/>
                </a:solidFill>
                <a:latin typeface="Georgia"/>
                <a:ea typeface="Georgia"/>
                <a:cs typeface="Georgia"/>
                <a:sym typeface="Georgia"/>
              </a:rPr>
              <a:t>Can you create a cross-sectional analysis from a longitudinal data collection? How?</a:t>
            </a:r>
          </a:p>
        </p:txBody>
      </p:sp>
      <p:sp>
        <p:nvSpPr>
          <p:cNvPr id="490" name="Shape 490"/>
          <p:cNvSpPr/>
          <p:nvPr/>
        </p:nvSpPr>
        <p:spPr>
          <a:xfrm>
            <a:off x="2197886" y="4170485"/>
            <a:ext cx="3002999" cy="237900"/>
          </a:xfrm>
          <a:prstGeom prst="rect">
            <a:avLst/>
          </a:prstGeom>
          <a:noFill/>
          <a:ln>
            <a:noFill/>
          </a:ln>
        </p:spPr>
        <p:txBody>
          <a:bodyPr lIns="36575" tIns="36575" rIns="36575" bIns="36575" anchor="ctr" anchorCtr="0">
            <a:noAutofit/>
          </a:bodyPr>
          <a:lstStyle/>
          <a:p>
            <a:pPr marL="0" marR="0" lvl="0" indent="0" algn="l" rtl="0">
              <a:spcBef>
                <a:spcPts val="0"/>
              </a:spcBef>
              <a:buSzPct val="25000"/>
              <a:buNone/>
            </a:pPr>
            <a:r>
              <a:rPr lang="en-US" sz="1300">
                <a:latin typeface="Georgia"/>
                <a:ea typeface="Georgia"/>
                <a:cs typeface="Georgia"/>
                <a:sym typeface="Georgia"/>
              </a:rPr>
              <a:t>Answers to the above questions</a:t>
            </a:r>
          </a:p>
        </p:txBody>
      </p:sp>
      <p:sp>
        <p:nvSpPr>
          <p:cNvPr id="491" name="Shape 491"/>
          <p:cNvSpPr/>
          <p:nvPr/>
        </p:nvSpPr>
        <p:spPr>
          <a:xfrm>
            <a:off x="2152568" y="3887753"/>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Oswald"/>
                <a:ea typeface="Oswald"/>
                <a:cs typeface="Oswald"/>
                <a:sym typeface="Oswald"/>
              </a:rPr>
              <a:t>DELIVERABLE</a:t>
            </a:r>
          </a:p>
        </p:txBody>
      </p:sp>
      <p:sp>
        <p:nvSpPr>
          <p:cNvPr id="492" name="Shape 492"/>
          <p:cNvSpPr/>
          <p:nvPr/>
        </p:nvSpPr>
        <p:spPr>
          <a:xfrm>
            <a:off x="2152568" y="1278828"/>
            <a:ext cx="60921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a:latin typeface="Oswald"/>
                <a:ea typeface="Oswald"/>
                <a:cs typeface="Oswald"/>
                <a:sym typeface="Oswald"/>
              </a:rPr>
              <a:t>ANSWER THE FOLLOWING QUESTIONS (5 minutes)</a:t>
            </a:r>
          </a:p>
        </p:txBody>
      </p:sp>
      <p:cxnSp>
        <p:nvCxnSpPr>
          <p:cNvPr id="493" name="Shape 493"/>
          <p:cNvCxnSpPr/>
          <p:nvPr/>
        </p:nvCxnSpPr>
        <p:spPr>
          <a:xfrm rot="10800000">
            <a:off x="1798450" y="1263816"/>
            <a:ext cx="0" cy="3356100"/>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GUIDED PRACTICE	</a:t>
            </a:r>
          </a:p>
        </p:txBody>
      </p:sp>
      <p:sp>
        <p:nvSpPr>
          <p:cNvPr id="499" name="Shape 499"/>
          <p:cNvSpPr/>
          <p:nvPr/>
        </p:nvSpPr>
        <p:spPr>
          <a:xfrm>
            <a:off x="457181" y="1060704"/>
            <a:ext cx="8448600" cy="2020800"/>
          </a:xfrm>
          <a:prstGeom prst="rect">
            <a:avLst/>
          </a:prstGeom>
          <a:noFill/>
          <a:ln>
            <a:noFill/>
          </a:ln>
        </p:spPr>
        <p:txBody>
          <a:bodyPr lIns="0" tIns="0" rIns="0" bIns="0" anchor="t" anchorCtr="0">
            <a:noAutofit/>
          </a:bodyPr>
          <a:lstStyle/>
          <a:p>
            <a:pPr lvl="0" rtl="0">
              <a:lnSpc>
                <a:spcPct val="88333"/>
              </a:lnSpc>
              <a:spcBef>
                <a:spcPts val="0"/>
              </a:spcBef>
              <a:buNone/>
            </a:pPr>
            <a:endParaRPr sz="1000">
              <a:latin typeface="Oswald"/>
              <a:ea typeface="Oswald"/>
              <a:cs typeface="Oswald"/>
              <a:sym typeface="Oswald"/>
            </a:endParaRPr>
          </a:p>
          <a:p>
            <a:pPr marL="0" marR="0" lvl="0" indent="0" algn="l" rtl="0">
              <a:lnSpc>
                <a:spcPct val="88333"/>
              </a:lnSpc>
              <a:spcBef>
                <a:spcPts val="0"/>
              </a:spcBef>
              <a:buSzPct val="25000"/>
              <a:buNone/>
            </a:pPr>
            <a:r>
              <a:rPr lang="en-US" sz="6900" b="1">
                <a:solidFill>
                  <a:srgbClr val="FFFFFF"/>
                </a:solidFill>
                <a:latin typeface="Oswald"/>
                <a:ea typeface="Oswald"/>
                <a:cs typeface="Oswald"/>
                <a:sym typeface="Oswald"/>
              </a:rPr>
              <a:t>WRITE A RESEARCH QUESTION WITH RAW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Shape 504"/>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505" name="Shape 505"/>
          <p:cNvSpPr txBox="1"/>
          <p:nvPr/>
        </p:nvSpPr>
        <p:spPr>
          <a:xfrm>
            <a:off x="522914" y="1580615"/>
            <a:ext cx="1986900" cy="2188200"/>
          </a:xfrm>
          <a:prstGeom prst="rect">
            <a:avLst/>
          </a:prstGeom>
          <a:noFill/>
          <a:ln>
            <a:noFill/>
          </a:ln>
        </p:spPr>
        <p:txBody>
          <a:bodyPr lIns="65825" tIns="65825" rIns="65825" bIns="65825" anchor="ctr" anchorCtr="0">
            <a:noAutofit/>
          </a:bodyPr>
          <a:lstStyle/>
          <a:p>
            <a:pPr lvl="0" indent="330200" rtl="0">
              <a:lnSpc>
                <a:spcPct val="120000"/>
              </a:lnSpc>
              <a:spcBef>
                <a:spcPts val="0"/>
              </a:spcBef>
              <a:buNone/>
            </a:pPr>
            <a:r>
              <a:rPr lang="en-US" sz="800" b="1">
                <a:solidFill>
                  <a:srgbClr val="FFFFFF"/>
                </a:solidFill>
                <a:latin typeface="Oswald"/>
                <a:ea typeface="Oswald"/>
                <a:cs typeface="Oswald"/>
                <a:sym typeface="Oswald"/>
              </a:rPr>
              <a:t>EXERCISE</a:t>
            </a:r>
          </a:p>
          <a:p>
            <a:pPr lvl="0" rtl="0">
              <a:lnSpc>
                <a:spcPct val="115000"/>
              </a:lnSpc>
              <a:spcBef>
                <a:spcPts val="0"/>
              </a:spcBef>
              <a:buNone/>
            </a:pPr>
            <a:endParaRPr sz="700">
              <a:solidFill>
                <a:srgbClr val="FFFFFF"/>
              </a:solidFill>
              <a:latin typeface="Oswald"/>
              <a:ea typeface="Oswald"/>
              <a:cs typeface="Oswald"/>
              <a:sym typeface="Oswald"/>
            </a:endParaRPr>
          </a:p>
        </p:txBody>
      </p:sp>
      <p:sp>
        <p:nvSpPr>
          <p:cNvPr id="506" name="Shape 506"/>
          <p:cNvSpPr/>
          <p:nvPr/>
        </p:nvSpPr>
        <p:spPr>
          <a:xfrm>
            <a:off x="2132175" y="1601539"/>
            <a:ext cx="5442600" cy="1797600"/>
          </a:xfrm>
          <a:prstGeom prst="rect">
            <a:avLst/>
          </a:prstGeom>
          <a:noFill/>
          <a:ln>
            <a:noFill/>
          </a:ln>
        </p:spPr>
        <p:txBody>
          <a:bodyPr lIns="36575" tIns="36575" rIns="36575" bIns="36575" anchor="ctr" anchorCtr="0">
            <a:noAutofit/>
          </a:bodyPr>
          <a:lstStyle/>
          <a:p>
            <a:pPr marL="330200" marR="0" lvl="0" indent="-247650" algn="l" rtl="0">
              <a:spcBef>
                <a:spcPts val="0"/>
              </a:spcBef>
              <a:buClr>
                <a:srgbClr val="000000"/>
              </a:buClr>
              <a:buSzPct val="100000"/>
              <a:buFont typeface="Georgia"/>
              <a:buAutoNum type="arabicPeriod"/>
            </a:pPr>
            <a:r>
              <a:rPr lang="en-US" sz="1300">
                <a:latin typeface="Georgia"/>
                <a:ea typeface="Georgia"/>
                <a:cs typeface="Georgia"/>
                <a:sym typeface="Georgia"/>
              </a:rPr>
              <a:t>Individually, look at the data from </a:t>
            </a:r>
            <a:r>
              <a:rPr lang="en-US" sz="1300" u="sng">
                <a:solidFill>
                  <a:schemeClr val="hlink"/>
                </a:solidFill>
                <a:latin typeface="Georgia"/>
                <a:ea typeface="Georgia"/>
                <a:cs typeface="Georgia"/>
                <a:sym typeface="Georgia"/>
                <a:hlinkClick r:id="rId4"/>
              </a:rPr>
              <a:t>Kaggle’s Titanic competition</a:t>
            </a:r>
            <a:r>
              <a:rPr lang="en-US" sz="1300">
                <a:latin typeface="Georgia"/>
                <a:ea typeface="Georgia"/>
                <a:cs typeface="Georgia"/>
                <a:sym typeface="Georgia"/>
              </a:rPr>
              <a:t> and write a high quality research question.</a:t>
            </a:r>
          </a:p>
          <a:p>
            <a:pPr marL="330200" lvl="0" indent="-247650" rtl="0">
              <a:spcBef>
                <a:spcPts val="0"/>
              </a:spcBef>
              <a:buClr>
                <a:schemeClr val="dk1"/>
              </a:buClr>
              <a:buSzPct val="100000"/>
              <a:buFont typeface="Georgia"/>
              <a:buAutoNum type="arabicPeriod"/>
            </a:pPr>
            <a:r>
              <a:rPr lang="en-US" sz="1300">
                <a:solidFill>
                  <a:schemeClr val="dk1"/>
                </a:solidFill>
                <a:latin typeface="Georgia"/>
                <a:ea typeface="Georgia"/>
                <a:cs typeface="Georgia"/>
                <a:sym typeface="Georgia"/>
              </a:rPr>
              <a:t>Make sure you answer the following questions:</a:t>
            </a:r>
          </a:p>
          <a:p>
            <a:pPr marL="660400" lvl="1" indent="-24765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type of data is this, cross-sectional or longitudinal?</a:t>
            </a:r>
          </a:p>
          <a:p>
            <a:pPr marL="660400" lvl="1" indent="-24765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will we be measuring?</a:t>
            </a:r>
          </a:p>
          <a:p>
            <a:pPr marL="660400" lvl="1" indent="-247650" rtl="0">
              <a:spcBef>
                <a:spcPts val="0"/>
              </a:spcBef>
              <a:buClr>
                <a:schemeClr val="dk1"/>
              </a:buClr>
              <a:buSzPct val="100000"/>
              <a:buFont typeface="Georgia"/>
              <a:buAutoNum type="alphaLcPeriod"/>
            </a:pPr>
            <a:r>
              <a:rPr lang="en-US" sz="1300">
                <a:solidFill>
                  <a:schemeClr val="dk1"/>
                </a:solidFill>
                <a:latin typeface="Georgia"/>
                <a:ea typeface="Georgia"/>
                <a:cs typeface="Georgia"/>
                <a:sym typeface="Georgia"/>
              </a:rPr>
              <a:t>What is the SMART aim for this data?</a:t>
            </a:r>
          </a:p>
          <a:p>
            <a:pPr marL="330200" lvl="0" indent="-247650" rtl="0">
              <a:spcBef>
                <a:spcPts val="0"/>
              </a:spcBef>
              <a:buClr>
                <a:schemeClr val="dk1"/>
              </a:buClr>
              <a:buSzPct val="100000"/>
              <a:buFont typeface="Georgia"/>
              <a:buAutoNum type="arabicPeriod"/>
            </a:pPr>
            <a:r>
              <a:rPr lang="en-US" sz="1300">
                <a:solidFill>
                  <a:schemeClr val="dk1"/>
                </a:solidFill>
                <a:latin typeface="Georgia"/>
                <a:ea typeface="Georgia"/>
                <a:cs typeface="Georgia"/>
                <a:sym typeface="Georgia"/>
              </a:rPr>
              <a:t>When finished, split into pairs and share your answers with each other.</a:t>
            </a:r>
          </a:p>
        </p:txBody>
      </p:sp>
      <p:sp>
        <p:nvSpPr>
          <p:cNvPr id="507" name="Shape 507"/>
          <p:cNvSpPr/>
          <p:nvPr/>
        </p:nvSpPr>
        <p:spPr>
          <a:xfrm>
            <a:off x="2197886" y="4170485"/>
            <a:ext cx="3002999" cy="237900"/>
          </a:xfrm>
          <a:prstGeom prst="rect">
            <a:avLst/>
          </a:prstGeom>
          <a:noFill/>
          <a:ln>
            <a:noFill/>
          </a:ln>
        </p:spPr>
        <p:txBody>
          <a:bodyPr lIns="36575" tIns="36575" rIns="36575" bIns="36575" anchor="ctr" anchorCtr="0">
            <a:noAutofit/>
          </a:bodyPr>
          <a:lstStyle/>
          <a:p>
            <a:pPr marL="0" marR="0" lvl="0" indent="0" algn="l" rtl="0">
              <a:spcBef>
                <a:spcPts val="0"/>
              </a:spcBef>
              <a:buSzPct val="25000"/>
              <a:buNone/>
            </a:pPr>
            <a:r>
              <a:rPr lang="en-US" sz="1300">
                <a:latin typeface="Georgia"/>
                <a:ea typeface="Georgia"/>
                <a:cs typeface="Georgia"/>
                <a:sym typeface="Georgia"/>
              </a:rPr>
              <a:t>Research Question</a:t>
            </a:r>
          </a:p>
        </p:txBody>
      </p:sp>
      <p:sp>
        <p:nvSpPr>
          <p:cNvPr id="508" name="Shape 508"/>
          <p:cNvSpPr/>
          <p:nvPr/>
        </p:nvSpPr>
        <p:spPr>
          <a:xfrm>
            <a:off x="2152568" y="3887753"/>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Oswald"/>
                <a:ea typeface="Oswald"/>
                <a:cs typeface="Oswald"/>
                <a:sym typeface="Oswald"/>
              </a:rPr>
              <a:t>DELIVERABLE</a:t>
            </a:r>
          </a:p>
        </p:txBody>
      </p:sp>
      <p:sp>
        <p:nvSpPr>
          <p:cNvPr id="509" name="Shape 509"/>
          <p:cNvSpPr/>
          <p:nvPr/>
        </p:nvSpPr>
        <p:spPr>
          <a:xfrm>
            <a:off x="2152568" y="1278827"/>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a:latin typeface="Oswald"/>
                <a:ea typeface="Oswald"/>
                <a:cs typeface="Oswald"/>
                <a:sym typeface="Oswald"/>
              </a:rPr>
              <a:t>DIRECTIONS (10 minutes)</a:t>
            </a:r>
          </a:p>
        </p:txBody>
      </p:sp>
      <p:cxnSp>
        <p:nvCxnSpPr>
          <p:cNvPr id="510" name="Shape 510"/>
          <p:cNvCxnSpPr/>
          <p:nvPr/>
        </p:nvCxnSpPr>
        <p:spPr>
          <a:xfrm rot="10800000">
            <a:off x="1798450" y="1263816"/>
            <a:ext cx="0" cy="3356100"/>
          </a:xfrm>
          <a:prstGeom prst="straightConnector1">
            <a:avLst/>
          </a:prstGeom>
          <a:noFill/>
          <a:ln w="9525" cap="flat" cmpd="sng">
            <a:solidFill>
              <a:srgbClr val="B7B7B7"/>
            </a:solidFill>
            <a:prstDash val="solid"/>
            <a:round/>
            <a:headEnd type="none" w="lg" len="lg"/>
            <a:tailEnd type="none" w="lg" len="lg"/>
          </a:ln>
        </p:spPr>
      </p:cxnSp>
      <p:sp>
        <p:nvSpPr>
          <p:cNvPr id="511" name="Shape 511"/>
          <p:cNvSpPr/>
          <p:nvPr/>
        </p:nvSpPr>
        <p:spPr>
          <a:xfrm>
            <a:off x="457181" y="530352"/>
            <a:ext cx="84942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ACTIVITY: WRITE A RESEARCH QUESTION WITH RAW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OPENING</a:t>
            </a:r>
          </a:p>
        </p:txBody>
      </p:sp>
      <p:sp>
        <p:nvSpPr>
          <p:cNvPr id="333" name="Shape 333"/>
          <p:cNvSpPr/>
          <p:nvPr/>
        </p:nvSpPr>
        <p:spPr>
          <a:xfrm>
            <a:off x="457181" y="1060704"/>
            <a:ext cx="8448600" cy="2020800"/>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6900" b="1">
                <a:solidFill>
                  <a:schemeClr val="lt1"/>
                </a:solidFill>
                <a:latin typeface="Oswald"/>
                <a:ea typeface="Oswald"/>
                <a:cs typeface="Oswald"/>
                <a:sym typeface="Oswald"/>
              </a:rPr>
              <a:t>EXPERIMENTAL DESIGN AND PANDAS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INTRODUCTION</a:t>
            </a:r>
          </a:p>
        </p:txBody>
      </p:sp>
      <p:sp>
        <p:nvSpPr>
          <p:cNvPr id="517" name="Shape 517"/>
          <p:cNvSpPr/>
          <p:nvPr/>
        </p:nvSpPr>
        <p:spPr>
          <a:xfrm>
            <a:off x="457181" y="1060704"/>
            <a:ext cx="8448600" cy="2020800"/>
          </a:xfrm>
          <a:prstGeom prst="rect">
            <a:avLst/>
          </a:prstGeom>
          <a:noFill/>
          <a:ln>
            <a:noFill/>
          </a:ln>
        </p:spPr>
        <p:txBody>
          <a:bodyPr lIns="0" tIns="0" rIns="0" bIns="0" anchor="t" anchorCtr="0">
            <a:noAutofit/>
          </a:bodyPr>
          <a:lstStyle/>
          <a:p>
            <a:pPr lvl="0" rtl="0">
              <a:lnSpc>
                <a:spcPct val="88333"/>
              </a:lnSpc>
              <a:spcBef>
                <a:spcPts val="0"/>
              </a:spcBef>
              <a:buNone/>
            </a:pPr>
            <a:endParaRPr sz="1000">
              <a:latin typeface="Oswald"/>
              <a:ea typeface="Oswald"/>
              <a:cs typeface="Oswald"/>
              <a:sym typeface="Oswald"/>
            </a:endParaRPr>
          </a:p>
          <a:p>
            <a:pPr marL="0" marR="0" lvl="0" indent="0" algn="l" rtl="0">
              <a:lnSpc>
                <a:spcPct val="88333"/>
              </a:lnSpc>
              <a:spcBef>
                <a:spcPts val="0"/>
              </a:spcBef>
              <a:buSzPct val="25000"/>
              <a:buNone/>
            </a:pPr>
            <a:r>
              <a:rPr lang="en-US" sz="6900" b="1">
                <a:solidFill>
                  <a:srgbClr val="FFFFFF"/>
                </a:solidFill>
                <a:latin typeface="Oswald"/>
                <a:ea typeface="Oswald"/>
                <a:cs typeface="Oswald"/>
                <a:sym typeface="Oswald"/>
              </a:rPr>
              <a:t>WHAT ARE SOME COMMON QUESTIONS?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528903" y="1531433"/>
            <a:ext cx="8448600" cy="2743199"/>
          </a:xfrm>
          <a:prstGeom prst="rect">
            <a:avLst/>
          </a:prstGeom>
          <a:noFill/>
          <a:ln>
            <a:noFill/>
          </a:ln>
        </p:spPr>
        <p:txBody>
          <a:bodyPr lIns="0" tIns="0" rIns="0" bIns="0" anchor="t" anchorCtr="0">
            <a:noAutofit/>
          </a:bodyPr>
          <a:lstStyle/>
          <a:p>
            <a:pPr lvl="1" rtl="0">
              <a:lnSpc>
                <a:spcPct val="150000"/>
              </a:lnSpc>
              <a:spcBef>
                <a:spcPts val="0"/>
              </a:spcBef>
              <a:buClr>
                <a:srgbClr val="333333"/>
              </a:buClr>
              <a:buSzPct val="100000"/>
              <a:buFont typeface="Georgia"/>
            </a:pPr>
            <a:r>
              <a:rPr lang="en-US" sz="2000" dirty="0">
                <a:solidFill>
                  <a:schemeClr val="dk1"/>
                </a:solidFill>
                <a:latin typeface="Georgia"/>
                <a:ea typeface="Georgia"/>
                <a:cs typeface="Georgia"/>
                <a:sym typeface="Georgia"/>
              </a:rPr>
              <a:t>Machine learning more or less asks the following questions:</a:t>
            </a:r>
          </a:p>
          <a:p>
            <a:pPr lvl="2" rtl="0">
              <a:lnSpc>
                <a:spcPct val="150000"/>
              </a:lnSpc>
              <a:spcBef>
                <a:spcPts val="0"/>
              </a:spcBef>
              <a:buClr>
                <a:srgbClr val="333333"/>
              </a:buClr>
              <a:buSzPct val="100000"/>
              <a:buFont typeface="Georgia"/>
            </a:pPr>
            <a:r>
              <a:rPr lang="en-US" sz="2000" dirty="0">
                <a:solidFill>
                  <a:schemeClr val="dk1"/>
                </a:solidFill>
                <a:latin typeface="Georgia"/>
                <a:ea typeface="Georgia"/>
                <a:cs typeface="Georgia"/>
                <a:sym typeface="Georgia"/>
              </a:rPr>
              <a:t>Does X predict y? Where X is a set of data and y is an outcome.</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What are the key components of our data?</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Are there any distinct groups in our data?</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Is one of our observations “weird”?</a:t>
            </a:r>
          </a:p>
          <a:p>
            <a:pPr lvl="1"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This seems limited, but we rewrite questions to fit this form.</a:t>
            </a:r>
          </a:p>
        </p:txBody>
      </p:sp>
      <p:sp>
        <p:nvSpPr>
          <p:cNvPr id="523" name="Shape 523"/>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WHAT ARE SOME COMMON QUESTIONS?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457181" y="1119057"/>
            <a:ext cx="8448600" cy="2743199"/>
          </a:xfrm>
          <a:prstGeom prst="rect">
            <a:avLst/>
          </a:prstGeom>
          <a:noFill/>
          <a:ln>
            <a:noFill/>
          </a:ln>
        </p:spPr>
        <p:txBody>
          <a:bodyPr lIns="0" tIns="0" rIns="0" bIns="0" anchor="t" anchorCtr="0">
            <a:noAutofit/>
          </a:bodyPr>
          <a:lstStyle/>
          <a:p>
            <a:pPr lvl="1"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From a business perspective:</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What is the likelihood a customer will buy this product?</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Is this a good or bad review?</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How much demand will there be for my service tomorrow?</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Is this the cheapest way to deliver my goods?</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Is there a better way to segment my marketing attempts?</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What groups of products are purchased together?</a:t>
            </a:r>
          </a:p>
          <a:p>
            <a:pPr lvl="2"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Can we automate this decision?</a:t>
            </a:r>
          </a:p>
          <a:p>
            <a:pPr lvl="1" rtl="0">
              <a:lnSpc>
                <a:spcPct val="150000"/>
              </a:lnSpc>
              <a:spcBef>
                <a:spcPts val="0"/>
              </a:spcBef>
              <a:buClr>
                <a:schemeClr val="dk1"/>
              </a:buClr>
              <a:buSzPct val="100000"/>
              <a:buFont typeface="Georgia"/>
            </a:pPr>
            <a:r>
              <a:rPr lang="en-US" sz="2000" dirty="0">
                <a:solidFill>
                  <a:schemeClr val="dk1"/>
                </a:solidFill>
                <a:latin typeface="Georgia"/>
                <a:ea typeface="Georgia"/>
                <a:cs typeface="Georgia"/>
                <a:sym typeface="Georgia"/>
              </a:rPr>
              <a:t>There are an endless amount of examples from various fields.</a:t>
            </a:r>
          </a:p>
        </p:txBody>
      </p:sp>
      <p:sp>
        <p:nvSpPr>
          <p:cNvPr id="529" name="Shape 529"/>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WHAT ARE SOME COMMON QUESTIONS?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p:nvPr/>
        </p:nvSpPr>
        <p:spPr>
          <a:xfrm>
            <a:off x="457181" y="530352"/>
            <a:ext cx="77877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CLASS ACTIVITY:  REWRITING QUESTIONS</a:t>
            </a:r>
          </a:p>
        </p:txBody>
      </p:sp>
      <p:pic>
        <p:nvPicPr>
          <p:cNvPr id="535" name="Shape 535"/>
          <p:cNvPicPr preferRelativeResize="0"/>
          <p:nvPr/>
        </p:nvPicPr>
        <p:blipFill>
          <a:blip r:embed="rId3">
            <a:alphaModFix/>
          </a:blip>
          <a:stretch>
            <a:fillRect/>
          </a:stretch>
        </p:blipFill>
        <p:spPr>
          <a:xfrm>
            <a:off x="767920" y="2232720"/>
            <a:ext cx="685771" cy="685772"/>
          </a:xfrm>
          <a:prstGeom prst="rect">
            <a:avLst/>
          </a:prstGeom>
          <a:noFill/>
          <a:ln>
            <a:noFill/>
          </a:ln>
        </p:spPr>
      </p:pic>
      <p:sp>
        <p:nvSpPr>
          <p:cNvPr id="536" name="Shape 536"/>
          <p:cNvSpPr txBox="1"/>
          <p:nvPr/>
        </p:nvSpPr>
        <p:spPr>
          <a:xfrm>
            <a:off x="522914" y="1580615"/>
            <a:ext cx="1986900" cy="2188200"/>
          </a:xfrm>
          <a:prstGeom prst="rect">
            <a:avLst/>
          </a:prstGeom>
          <a:noFill/>
          <a:ln>
            <a:noFill/>
          </a:ln>
        </p:spPr>
        <p:txBody>
          <a:bodyPr lIns="65825" tIns="65825" rIns="65825" bIns="65825" anchor="ctr" anchorCtr="0">
            <a:noAutofit/>
          </a:bodyPr>
          <a:lstStyle/>
          <a:p>
            <a:pPr lvl="0" indent="330200" rtl="0">
              <a:lnSpc>
                <a:spcPct val="120000"/>
              </a:lnSpc>
              <a:spcBef>
                <a:spcPts val="0"/>
              </a:spcBef>
              <a:buNone/>
            </a:pPr>
            <a:r>
              <a:rPr lang="en-US" sz="800" b="1">
                <a:solidFill>
                  <a:srgbClr val="FFFFFF"/>
                </a:solidFill>
                <a:latin typeface="Oswald"/>
                <a:ea typeface="Oswald"/>
                <a:cs typeface="Oswald"/>
                <a:sym typeface="Oswald"/>
              </a:rPr>
              <a:t>EXERCISE</a:t>
            </a:r>
          </a:p>
          <a:p>
            <a:pPr lvl="0" rtl="0">
              <a:lnSpc>
                <a:spcPct val="115000"/>
              </a:lnSpc>
              <a:spcBef>
                <a:spcPts val="0"/>
              </a:spcBef>
              <a:buNone/>
            </a:pPr>
            <a:endParaRPr sz="700">
              <a:solidFill>
                <a:srgbClr val="FFFFFF"/>
              </a:solidFill>
              <a:latin typeface="Oswald"/>
              <a:ea typeface="Oswald"/>
              <a:cs typeface="Oswald"/>
              <a:sym typeface="Oswald"/>
            </a:endParaRPr>
          </a:p>
        </p:txBody>
      </p:sp>
      <p:sp>
        <p:nvSpPr>
          <p:cNvPr id="537" name="Shape 537"/>
          <p:cNvSpPr/>
          <p:nvPr/>
        </p:nvSpPr>
        <p:spPr>
          <a:xfrm>
            <a:off x="2132175" y="1601539"/>
            <a:ext cx="5442600" cy="1797600"/>
          </a:xfrm>
          <a:prstGeom prst="rect">
            <a:avLst/>
          </a:prstGeom>
          <a:noFill/>
          <a:ln>
            <a:noFill/>
          </a:ln>
        </p:spPr>
        <p:txBody>
          <a:bodyPr lIns="36575" tIns="36575" rIns="36575" bIns="36575" anchor="ctr" anchorCtr="0">
            <a:noAutofit/>
          </a:bodyPr>
          <a:lstStyle/>
          <a:p>
            <a:pPr marL="330200" lvl="0" indent="-247650" rtl="0">
              <a:spcBef>
                <a:spcPts val="0"/>
              </a:spcBef>
              <a:buClr>
                <a:srgbClr val="333333"/>
              </a:buClr>
              <a:buSzPct val="100000"/>
              <a:buFont typeface="Georgia"/>
              <a:buAutoNum type="arabicPeriod"/>
            </a:pPr>
            <a:r>
              <a:rPr lang="en-US" sz="1300">
                <a:solidFill>
                  <a:srgbClr val="333333"/>
                </a:solidFill>
                <a:latin typeface="Georgia"/>
                <a:ea typeface="Georgia"/>
                <a:cs typeface="Georgia"/>
                <a:sym typeface="Georgia"/>
              </a:rPr>
              <a:t>How do the machine learning questions fit with the business application question in the previous slide?</a:t>
            </a:r>
          </a:p>
        </p:txBody>
      </p:sp>
      <p:sp>
        <p:nvSpPr>
          <p:cNvPr id="538" name="Shape 538"/>
          <p:cNvSpPr/>
          <p:nvPr/>
        </p:nvSpPr>
        <p:spPr>
          <a:xfrm>
            <a:off x="2197886" y="4170485"/>
            <a:ext cx="3002999" cy="237900"/>
          </a:xfrm>
          <a:prstGeom prst="rect">
            <a:avLst/>
          </a:prstGeom>
          <a:noFill/>
          <a:ln>
            <a:noFill/>
          </a:ln>
        </p:spPr>
        <p:txBody>
          <a:bodyPr lIns="36575" tIns="36575" rIns="36575" bIns="36575" anchor="ctr" anchorCtr="0">
            <a:noAutofit/>
          </a:bodyPr>
          <a:lstStyle/>
          <a:p>
            <a:pPr marL="0" marR="0" lvl="0" indent="0" algn="l" rtl="0">
              <a:spcBef>
                <a:spcPts val="0"/>
              </a:spcBef>
              <a:buSzPct val="25000"/>
              <a:buNone/>
            </a:pPr>
            <a:r>
              <a:rPr lang="en-US" sz="1300">
                <a:latin typeface="Georgia"/>
                <a:ea typeface="Georgia"/>
                <a:cs typeface="Georgia"/>
                <a:sym typeface="Georgia"/>
              </a:rPr>
              <a:t>Answers to the above questions</a:t>
            </a:r>
          </a:p>
        </p:txBody>
      </p:sp>
      <p:sp>
        <p:nvSpPr>
          <p:cNvPr id="539" name="Shape 539"/>
          <p:cNvSpPr/>
          <p:nvPr/>
        </p:nvSpPr>
        <p:spPr>
          <a:xfrm>
            <a:off x="2152568" y="3887753"/>
            <a:ext cx="2688299"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i="0" u="none" strike="noStrike" cap="none">
                <a:solidFill>
                  <a:srgbClr val="000000"/>
                </a:solidFill>
                <a:latin typeface="Oswald"/>
                <a:ea typeface="Oswald"/>
                <a:cs typeface="Oswald"/>
                <a:sym typeface="Oswald"/>
              </a:rPr>
              <a:t>DELIVERABLE</a:t>
            </a:r>
          </a:p>
        </p:txBody>
      </p:sp>
      <p:sp>
        <p:nvSpPr>
          <p:cNvPr id="540" name="Shape 540"/>
          <p:cNvSpPr/>
          <p:nvPr/>
        </p:nvSpPr>
        <p:spPr>
          <a:xfrm>
            <a:off x="2152568" y="1278828"/>
            <a:ext cx="6092100" cy="183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b="1">
                <a:latin typeface="Oswald"/>
                <a:ea typeface="Oswald"/>
                <a:cs typeface="Oswald"/>
                <a:sym typeface="Oswald"/>
              </a:rPr>
              <a:t>ANSWER THE FOLLOWING QUESTIONS (</a:t>
            </a:r>
            <a:r>
              <a:rPr lang="en-US" b="1">
                <a:latin typeface="Oswald"/>
                <a:ea typeface="Oswald"/>
                <a:cs typeface="Oswald"/>
                <a:sym typeface="Oswald"/>
              </a:rPr>
              <a:t>10</a:t>
            </a:r>
            <a:r>
              <a:rPr lang="en-US" sz="1400" b="1">
                <a:latin typeface="Oswald"/>
                <a:ea typeface="Oswald"/>
                <a:cs typeface="Oswald"/>
                <a:sym typeface="Oswald"/>
              </a:rPr>
              <a:t> minutes)</a:t>
            </a:r>
          </a:p>
        </p:txBody>
      </p:sp>
      <p:cxnSp>
        <p:nvCxnSpPr>
          <p:cNvPr id="541" name="Shape 541"/>
          <p:cNvCxnSpPr/>
          <p:nvPr/>
        </p:nvCxnSpPr>
        <p:spPr>
          <a:xfrm rot="10800000">
            <a:off x="1798450" y="1263816"/>
            <a:ext cx="0" cy="3356100"/>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ctrTitle"/>
          </p:nvPr>
        </p:nvSpPr>
        <p:spPr>
          <a:xfrm>
            <a:off x="414325" y="1088400"/>
            <a:ext cx="8469300" cy="3521700"/>
          </a:xfrm>
          <a:prstGeom prst="rect">
            <a:avLst/>
          </a:prstGeom>
          <a:noFill/>
          <a:ln>
            <a:noFill/>
          </a:ln>
        </p:spPr>
        <p:txBody>
          <a:bodyPr lIns="0" tIns="0" rIns="0" bIns="0" anchor="t" anchorCtr="0">
            <a:noAutofit/>
          </a:bodyPr>
          <a:lstStyle/>
          <a:p>
            <a:pPr marL="0" marR="0" lvl="0" indent="0" algn="l" rtl="0">
              <a:lnSpc>
                <a:spcPct val="70000"/>
              </a:lnSpc>
              <a:spcBef>
                <a:spcPts val="0"/>
              </a:spcBef>
              <a:spcAft>
                <a:spcPts val="0"/>
              </a:spcAft>
              <a:buSzPct val="25000"/>
              <a:buNone/>
            </a:pPr>
            <a:r>
              <a:rPr lang="en-US" sz="9000" i="0" u="none" strike="noStrike" cap="none">
                <a:solidFill>
                  <a:schemeClr val="lt1"/>
                </a:solidFill>
                <a:latin typeface="Oswald"/>
                <a:ea typeface="Oswald"/>
                <a:cs typeface="Oswald"/>
                <a:sym typeface="Oswald"/>
              </a:rPr>
              <a:t>DATA SCIENCE</a:t>
            </a:r>
            <a:br>
              <a:rPr lang="en-US" sz="9000" i="0" u="none" strike="noStrike" cap="none">
                <a:solidFill>
                  <a:schemeClr val="lt1"/>
                </a:solidFill>
                <a:latin typeface="Oswald"/>
                <a:ea typeface="Oswald"/>
                <a:cs typeface="Oswald"/>
                <a:sym typeface="Oswald"/>
              </a:rPr>
            </a:br>
            <a:r>
              <a:rPr lang="en-US" sz="5000" i="0" u="none" strike="noStrike" cap="none">
                <a:solidFill>
                  <a:schemeClr val="lt1"/>
                </a:solidFill>
                <a:latin typeface="Oswald"/>
                <a:ea typeface="Oswald"/>
                <a:cs typeface="Oswald"/>
                <a:sym typeface="Oswald"/>
              </a:rPr>
              <a:t>MACHINE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ctrTitle"/>
          </p:nvPr>
        </p:nvSpPr>
        <p:spPr>
          <a:xfrm>
            <a:off x="519112" y="1066800"/>
            <a:ext cx="8429625" cy="3695699"/>
          </a:xfrm>
          <a:prstGeom prst="rect">
            <a:avLst/>
          </a:prstGeom>
          <a:noFill/>
          <a:ln>
            <a:noFill/>
          </a:ln>
        </p:spPr>
        <p:txBody>
          <a:bodyPr lIns="0" tIns="32900" rIns="65825" bIns="32900" anchor="t" anchorCtr="0">
            <a:noAutofit/>
          </a:bodyPr>
          <a:lstStyle/>
          <a:p>
            <a:pPr marL="0" marR="0" lvl="0" indent="0" algn="l" rtl="0">
              <a:lnSpc>
                <a:spcPct val="120000"/>
              </a:lnSpc>
              <a:spcBef>
                <a:spcPts val="0"/>
              </a:spcBef>
              <a:spcAft>
                <a:spcPts val="0"/>
              </a:spcAft>
              <a:buSzPct val="25000"/>
              <a:buNone/>
            </a:pPr>
            <a:r>
              <a:rPr lang="en-US" sz="3000" b="1" i="0" u="none" strike="noStrike" cap="none">
                <a:solidFill>
                  <a:schemeClr val="dk1"/>
                </a:solidFill>
                <a:latin typeface="Arial"/>
                <a:ea typeface="Arial"/>
                <a:cs typeface="Arial"/>
                <a:sym typeface="Arial"/>
              </a:rPr>
              <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I. WHAT IS MACHINE LEARNING?</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II. SUPERVISED LEARNING</a:t>
            </a:r>
            <a:br>
              <a:rPr lang="en-US" sz="3000" b="1" i="0" u="none" strike="noStrike" cap="none">
                <a:solidFill>
                  <a:schemeClr val="dk1"/>
                </a:solidFill>
                <a:latin typeface="Arial"/>
                <a:ea typeface="Arial"/>
                <a:cs typeface="Arial"/>
                <a:sym typeface="Arial"/>
              </a:rPr>
            </a:br>
            <a:r>
              <a:rPr lang="en-US" sz="3000" b="1" i="0" u="none" strike="noStrike" cap="none">
                <a:solidFill>
                  <a:schemeClr val="dk1"/>
                </a:solidFill>
                <a:latin typeface="Arial"/>
                <a:ea typeface="Arial"/>
                <a:cs typeface="Arial"/>
                <a:sym typeface="Arial"/>
              </a:rPr>
              <a:t>III. UNSUPERVISED LEARNING</a:t>
            </a:r>
          </a:p>
        </p:txBody>
      </p:sp>
      <p:sp>
        <p:nvSpPr>
          <p:cNvPr id="554" name="Shape 554"/>
          <p:cNvSpPr txBox="1">
            <a:spLocks noGrp="1"/>
          </p:cNvSpPr>
          <p:nvPr>
            <p:ph type="body" idx="1"/>
          </p:nvPr>
        </p:nvSpPr>
        <p:spPr>
          <a:xfrm>
            <a:off x="371475" y="495300"/>
            <a:ext cx="7129463"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AGENDA</a:t>
            </a:r>
          </a:p>
          <a:p>
            <a:pPr marL="0" marR="0" lvl="0" indent="0" algn="l" rtl="0">
              <a:lnSpc>
                <a:spcPct val="106434"/>
              </a:lnSpc>
              <a:spcBef>
                <a:spcPts val="0"/>
              </a:spcBef>
              <a:spcAft>
                <a:spcPts val="0"/>
              </a:spcAft>
              <a:buClr>
                <a:schemeClr val="dk1"/>
              </a:buClr>
              <a:buSzPct val="25000"/>
              <a:buFont typeface="Merriweather Sans"/>
              <a:buNone/>
            </a:pPr>
            <a:endParaRPr sz="2300" b="1" i="0" u="none" strike="noStrike" cap="none">
              <a:solidFill>
                <a:schemeClr val="dk1"/>
              </a:solidFill>
              <a:latin typeface="Arial"/>
              <a:ea typeface="Arial"/>
              <a:cs typeface="Arial"/>
              <a:sym typeface="Arial"/>
            </a:endParaRPr>
          </a:p>
        </p:txBody>
      </p:sp>
      <p:sp>
        <p:nvSpPr>
          <p:cNvPr id="555" name="Shape 555"/>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35</a:t>
            </a:fld>
            <a:endParaRPr lang="en-US" sz="2300" b="1"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Shape 560"/>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INTRODUCTION</a:t>
            </a:r>
          </a:p>
        </p:txBody>
      </p:sp>
      <p:sp>
        <p:nvSpPr>
          <p:cNvPr id="561" name="Shape 561"/>
          <p:cNvSpPr/>
          <p:nvPr/>
        </p:nvSpPr>
        <p:spPr>
          <a:xfrm>
            <a:off x="457181" y="1060704"/>
            <a:ext cx="8448600" cy="2020800"/>
          </a:xfrm>
          <a:prstGeom prst="rect">
            <a:avLst/>
          </a:prstGeom>
          <a:noFill/>
          <a:ln>
            <a:noFill/>
          </a:ln>
        </p:spPr>
        <p:txBody>
          <a:bodyPr lIns="0" tIns="0" rIns="0" bIns="0" anchor="t" anchorCtr="0">
            <a:noAutofit/>
          </a:bodyPr>
          <a:lstStyle/>
          <a:p>
            <a:pPr lvl="0" rtl="0">
              <a:lnSpc>
                <a:spcPct val="70000"/>
              </a:lnSpc>
              <a:spcBef>
                <a:spcPts val="0"/>
              </a:spcBef>
              <a:buClr>
                <a:schemeClr val="dk1"/>
              </a:buClr>
              <a:buSzPct val="25000"/>
              <a:buFont typeface="Arial"/>
              <a:buNone/>
            </a:pPr>
            <a:r>
              <a:rPr lang="en-US" sz="7500" b="1">
                <a:solidFill>
                  <a:schemeClr val="lt1"/>
                </a:solidFill>
                <a:latin typeface="Oswald"/>
                <a:ea typeface="Oswald"/>
                <a:cs typeface="Oswald"/>
                <a:sym typeface="Oswald"/>
              </a:rPr>
              <a:t>I. WHAT IS MACHINE LEARNING?</a:t>
            </a:r>
          </a:p>
          <a:p>
            <a:pPr marL="0" marR="0" lvl="0" indent="0" algn="l" rtl="0">
              <a:lnSpc>
                <a:spcPct val="88333"/>
              </a:lnSpc>
              <a:spcBef>
                <a:spcPts val="0"/>
              </a:spcBef>
              <a:buNone/>
            </a:pPr>
            <a:endParaRPr sz="1000">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WHAT IS MACHINE LEARNING?</a:t>
            </a:r>
          </a:p>
        </p:txBody>
      </p:sp>
      <p:sp>
        <p:nvSpPr>
          <p:cNvPr id="568" name="Shape 56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37</a:t>
            </a:fld>
            <a:endParaRPr lang="en-US" sz="2300" b="1" i="0" u="none" strike="noStrike" cap="none">
              <a:solidFill>
                <a:schemeClr val="dk1"/>
              </a:solidFill>
              <a:latin typeface="Arial"/>
              <a:ea typeface="Arial"/>
              <a:cs typeface="Arial"/>
              <a:sym typeface="Arial"/>
            </a:endParaRPr>
          </a:p>
        </p:txBody>
      </p:sp>
      <p:sp>
        <p:nvSpPr>
          <p:cNvPr id="569" name="Shape 569"/>
          <p:cNvSpPr txBox="1">
            <a:spLocks noGrp="1"/>
          </p:cNvSpPr>
          <p:nvPr>
            <p:ph type="subTitle" idx="1"/>
          </p:nvPr>
        </p:nvSpPr>
        <p:spPr>
          <a:xfrm>
            <a:off x="566737" y="1181100"/>
            <a:ext cx="8305799" cy="3581399"/>
          </a:xfrm>
          <a:prstGeom prst="rect">
            <a:avLst/>
          </a:prstGeom>
          <a:noFill/>
          <a:ln>
            <a:noFill/>
          </a:ln>
        </p:spPr>
        <p:txBody>
          <a:bodyPr lIns="0" tIns="32900" rIns="65825" bIns="32900" anchor="t" anchorCtr="0">
            <a:noAutofit/>
          </a:bodyPr>
          <a:lstStyle/>
          <a:p>
            <a:pPr marL="0" marR="0" lvl="0" indent="0" algn="l" rtl="0">
              <a:lnSpc>
                <a:spcPct val="100000"/>
              </a:lnSpc>
              <a:spcBef>
                <a:spcPts val="0"/>
              </a:spcBef>
              <a:spcAft>
                <a:spcPts val="0"/>
              </a:spcAft>
              <a:buClr>
                <a:schemeClr val="dk1"/>
              </a:buClr>
              <a:buSzPct val="25000"/>
              <a:buFont typeface="Merriweather Sans"/>
              <a:buNone/>
            </a:pPr>
            <a:endParaRPr sz="1400" b="0" i="0" u="none" strike="noStrike" cap="none">
              <a:solidFill>
                <a:schemeClr val="dk1"/>
              </a:solidFill>
              <a:latin typeface="Arial"/>
              <a:ea typeface="Arial"/>
              <a:cs typeface="Arial"/>
              <a:sym typeface="Arial"/>
            </a:endParaRPr>
          </a:p>
          <a:p>
            <a:pPr marL="174625" marR="0" lvl="0" indent="-174625" algn="l" rtl="0">
              <a:lnSpc>
                <a:spcPct val="100000"/>
              </a:lnSpc>
              <a:spcBef>
                <a:spcPts val="0"/>
              </a:spcBef>
              <a:spcAft>
                <a:spcPts val="0"/>
              </a:spcAft>
              <a:buClr>
                <a:schemeClr val="dk1"/>
              </a:buClr>
              <a:buSzPct val="69000"/>
              <a:buFont typeface="Merriweather Sans"/>
              <a:buNone/>
            </a:pPr>
            <a:endParaRPr sz="1400" b="0" i="0" u="none" strike="noStrike" cap="none">
              <a:solidFill>
                <a:schemeClr val="dk1"/>
              </a:solidFill>
              <a:latin typeface="Arial"/>
              <a:ea typeface="Arial"/>
              <a:cs typeface="Arial"/>
              <a:sym typeface="Arial"/>
            </a:endParaRPr>
          </a:p>
        </p:txBody>
      </p:sp>
      <p:pic>
        <p:nvPicPr>
          <p:cNvPr id="570" name="Shape 570"/>
          <p:cNvPicPr preferRelativeResize="0"/>
          <p:nvPr/>
        </p:nvPicPr>
        <p:blipFill rotWithShape="1">
          <a:blip r:embed="rId3">
            <a:alphaModFix/>
          </a:blip>
          <a:srcRect/>
          <a:stretch/>
        </p:blipFill>
        <p:spPr>
          <a:xfrm>
            <a:off x="499358" y="1790699"/>
            <a:ext cx="5172778" cy="1911483"/>
          </a:xfrm>
          <a:prstGeom prst="rect">
            <a:avLst/>
          </a:prstGeom>
          <a:noFill/>
          <a:ln>
            <a:noFill/>
          </a:ln>
        </p:spPr>
      </p:pic>
      <p:pic>
        <p:nvPicPr>
          <p:cNvPr id="571" name="Shape 571"/>
          <p:cNvPicPr preferRelativeResize="0"/>
          <p:nvPr/>
        </p:nvPicPr>
        <p:blipFill rotWithShape="1">
          <a:blip r:embed="rId4">
            <a:alphaModFix/>
          </a:blip>
          <a:srcRect/>
          <a:stretch/>
        </p:blipFill>
        <p:spPr>
          <a:xfrm>
            <a:off x="6434137" y="1347786"/>
            <a:ext cx="2014019" cy="289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WHAT IS MACHINE LEARNING?</a:t>
            </a:r>
          </a:p>
        </p:txBody>
      </p:sp>
      <p:sp>
        <p:nvSpPr>
          <p:cNvPr id="578" name="Shape 57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38</a:t>
            </a:fld>
            <a:endParaRPr lang="en-US" sz="2300" b="1" i="0" u="none" strike="noStrike" cap="none">
              <a:solidFill>
                <a:schemeClr val="dk1"/>
              </a:solidFill>
              <a:latin typeface="Arial"/>
              <a:ea typeface="Arial"/>
              <a:cs typeface="Arial"/>
              <a:sym typeface="Arial"/>
            </a:endParaRPr>
          </a:p>
        </p:txBody>
      </p:sp>
      <p:pic>
        <p:nvPicPr>
          <p:cNvPr id="579" name="Shape 579"/>
          <p:cNvPicPr preferRelativeResize="0"/>
          <p:nvPr/>
        </p:nvPicPr>
        <p:blipFill rotWithShape="1">
          <a:blip r:embed="rId3">
            <a:alphaModFix/>
          </a:blip>
          <a:srcRect/>
          <a:stretch/>
        </p:blipFill>
        <p:spPr>
          <a:xfrm>
            <a:off x="261937" y="1257300"/>
            <a:ext cx="8872537" cy="1454808"/>
          </a:xfrm>
          <a:prstGeom prst="rect">
            <a:avLst/>
          </a:prstGeom>
          <a:noFill/>
          <a:ln>
            <a:noFill/>
          </a:ln>
        </p:spPr>
      </p:pic>
      <p:pic>
        <p:nvPicPr>
          <p:cNvPr id="580" name="Shape 580"/>
          <p:cNvPicPr preferRelativeResize="0"/>
          <p:nvPr/>
        </p:nvPicPr>
        <p:blipFill rotWithShape="1">
          <a:blip r:embed="rId4">
            <a:alphaModFix/>
          </a:blip>
          <a:srcRect/>
          <a:stretch/>
        </p:blipFill>
        <p:spPr>
          <a:xfrm>
            <a:off x="246941" y="3009900"/>
            <a:ext cx="8887531" cy="1377761"/>
          </a:xfrm>
          <a:prstGeom prst="rect">
            <a:avLst/>
          </a:prstGeom>
          <a:noFill/>
          <a:ln>
            <a:noFill/>
          </a:ln>
        </p:spPr>
      </p:pic>
      <p:sp>
        <p:nvSpPr>
          <p:cNvPr id="581" name="Shape 581"/>
          <p:cNvSpPr txBox="1"/>
          <p:nvPr/>
        </p:nvSpPr>
        <p:spPr>
          <a:xfrm>
            <a:off x="261937" y="4686300"/>
            <a:ext cx="6629400" cy="21544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b="0" i="0" u="none" strike="noStrike" cap="none">
                <a:solidFill>
                  <a:srgbClr val="000000"/>
                </a:solidFill>
                <a:latin typeface="Cabin"/>
                <a:ea typeface="Cabin"/>
                <a:cs typeface="Cabin"/>
                <a:sym typeface="Cabin"/>
              </a:rPr>
              <a:t>Source: http://www.reddit.com/r/MachineLearning/comments/25lnbt/ama_yann_lecun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WHAT IS MACHINE LEARNING?</a:t>
            </a:r>
          </a:p>
        </p:txBody>
      </p:sp>
      <p:sp>
        <p:nvSpPr>
          <p:cNvPr id="588" name="Shape 58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39</a:t>
            </a:fld>
            <a:endParaRPr lang="en-US" sz="2300" b="1" i="0" u="none" strike="noStrike" cap="none">
              <a:solidFill>
                <a:schemeClr val="dk1"/>
              </a:solidFill>
              <a:latin typeface="Arial"/>
              <a:ea typeface="Arial"/>
              <a:cs typeface="Arial"/>
              <a:sym typeface="Arial"/>
            </a:endParaRPr>
          </a:p>
        </p:txBody>
      </p:sp>
      <p:sp>
        <p:nvSpPr>
          <p:cNvPr id="589" name="Shape 589"/>
          <p:cNvSpPr/>
          <p:nvPr/>
        </p:nvSpPr>
        <p:spPr>
          <a:xfrm>
            <a:off x="642937" y="1164371"/>
            <a:ext cx="8001000" cy="224676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0" i="0" u="none" strike="noStrike" cap="none">
                <a:solidFill>
                  <a:srgbClr val="000000"/>
                </a:solidFill>
                <a:latin typeface="Cabin"/>
                <a:ea typeface="Cabin"/>
                <a:cs typeface="Cabin"/>
                <a:sym typeface="Cabin"/>
              </a:rPr>
              <a:t>One definition: “Machine learning is the semi-automatic extraction of knowledge from data.”</a:t>
            </a:r>
          </a:p>
          <a:p>
            <a:pPr marL="0" marR="0" lvl="0" indent="0" algn="l" rtl="0">
              <a:spcBef>
                <a:spcPts val="0"/>
              </a:spcBef>
              <a:spcAft>
                <a:spcPts val="0"/>
              </a:spcAft>
              <a:buNone/>
            </a:pPr>
            <a:endParaRPr sz="2000" b="0" i="0" u="none" strike="noStrike" cap="none">
              <a:solidFill>
                <a:srgbClr val="000000"/>
              </a:solidFill>
              <a:latin typeface="Cabin"/>
              <a:ea typeface="Cabin"/>
              <a:cs typeface="Cabin"/>
              <a:sym typeface="Cabin"/>
            </a:endParaRPr>
          </a:p>
          <a:p>
            <a:pPr marL="341313" marR="0" lvl="0" indent="-341313" algn="l" rtl="0">
              <a:spcBef>
                <a:spcPts val="0"/>
              </a:spcBef>
              <a:spcAft>
                <a:spcPts val="0"/>
              </a:spcAft>
              <a:buClr>
                <a:srgbClr val="000000"/>
              </a:buClr>
              <a:buSzPct val="100000"/>
              <a:buFont typeface="Arial"/>
              <a:buChar char="•"/>
            </a:pPr>
            <a:r>
              <a:rPr lang="en-US" sz="2000" b="1" i="0" u="none" strike="noStrike" cap="none">
                <a:solidFill>
                  <a:srgbClr val="000000"/>
                </a:solidFill>
                <a:latin typeface="Cabin"/>
                <a:ea typeface="Cabin"/>
                <a:cs typeface="Cabin"/>
                <a:sym typeface="Cabin"/>
              </a:rPr>
              <a:t>Knowledge from data:</a:t>
            </a:r>
            <a:r>
              <a:rPr lang="en-US" sz="2000" b="0" i="0" u="none" strike="noStrike" cap="none">
                <a:solidFill>
                  <a:srgbClr val="000000"/>
                </a:solidFill>
                <a:latin typeface="Cabin"/>
                <a:ea typeface="Cabin"/>
                <a:cs typeface="Cabin"/>
                <a:sym typeface="Cabin"/>
              </a:rPr>
              <a:t> Starts with a question that might be answerable using data</a:t>
            </a:r>
          </a:p>
          <a:p>
            <a:pPr marL="341313" marR="0" lvl="0" indent="-341313" algn="l" rtl="0">
              <a:spcBef>
                <a:spcPts val="0"/>
              </a:spcBef>
              <a:spcAft>
                <a:spcPts val="0"/>
              </a:spcAft>
              <a:buClr>
                <a:srgbClr val="000000"/>
              </a:buClr>
              <a:buSzPct val="100000"/>
              <a:buFont typeface="Arial"/>
              <a:buChar char="•"/>
            </a:pPr>
            <a:r>
              <a:rPr lang="en-US" sz="2000" b="1" i="0" u="none" strike="noStrike" cap="none">
                <a:solidFill>
                  <a:srgbClr val="000000"/>
                </a:solidFill>
                <a:latin typeface="Cabin"/>
                <a:ea typeface="Cabin"/>
                <a:cs typeface="Cabin"/>
                <a:sym typeface="Cabin"/>
              </a:rPr>
              <a:t>Automatic extraction:</a:t>
            </a:r>
            <a:r>
              <a:rPr lang="en-US" sz="2000" b="0" i="0" u="none" strike="noStrike" cap="none">
                <a:solidFill>
                  <a:srgbClr val="000000"/>
                </a:solidFill>
                <a:latin typeface="Cabin"/>
                <a:ea typeface="Cabin"/>
                <a:cs typeface="Cabin"/>
                <a:sym typeface="Cabin"/>
              </a:rPr>
              <a:t> A computer provides the insight</a:t>
            </a:r>
          </a:p>
          <a:p>
            <a:pPr marL="341313" marR="0" lvl="0" indent="-341313" algn="l" rtl="0">
              <a:spcBef>
                <a:spcPts val="0"/>
              </a:spcBef>
              <a:spcAft>
                <a:spcPts val="0"/>
              </a:spcAft>
              <a:buClr>
                <a:srgbClr val="000000"/>
              </a:buClr>
              <a:buSzPct val="100000"/>
              <a:buFont typeface="Arial"/>
              <a:buChar char="•"/>
            </a:pPr>
            <a:r>
              <a:rPr lang="en-US" sz="2000" b="1" i="0" u="none" strike="noStrike" cap="none">
                <a:solidFill>
                  <a:srgbClr val="000000"/>
                </a:solidFill>
                <a:latin typeface="Cabin"/>
                <a:ea typeface="Cabin"/>
                <a:cs typeface="Cabin"/>
                <a:sym typeface="Cabin"/>
              </a:rPr>
              <a:t>Semi-automatic:</a:t>
            </a:r>
            <a:r>
              <a:rPr lang="en-US" sz="2000" b="0" i="0" u="none" strike="noStrike" cap="none">
                <a:solidFill>
                  <a:srgbClr val="000000"/>
                </a:solidFill>
                <a:latin typeface="Cabin"/>
                <a:ea typeface="Cabin"/>
                <a:cs typeface="Cabin"/>
                <a:sym typeface="Cabin"/>
              </a:rPr>
              <a:t> Requires many smart decisions by a human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R="0" lvl="0" algn="l" rtl="0">
              <a:spcBef>
                <a:spcPts val="0"/>
              </a:spcBef>
              <a:buNone/>
            </a:pPr>
            <a:r>
              <a:rPr lang="en-US" sz="2000">
                <a:latin typeface="Georgia"/>
                <a:ea typeface="Georgia"/>
                <a:cs typeface="Georgia"/>
                <a:sym typeface="Georgia"/>
              </a:rPr>
              <a:t>The steps:</a:t>
            </a:r>
          </a:p>
          <a:p>
            <a:pPr marR="0" lvl="0" algn="l" rtl="0">
              <a:spcBef>
                <a:spcPts val="0"/>
              </a:spcBef>
              <a:buNone/>
            </a:pPr>
            <a:endParaRPr sz="2000">
              <a:latin typeface="Georgia"/>
              <a:ea typeface="Georgia"/>
              <a:cs typeface="Georgia"/>
              <a:sym typeface="Georgia"/>
            </a:endParaRPr>
          </a:p>
          <a:p>
            <a:pPr marL="330200" marR="0" lvl="0" indent="-292100" algn="l" rtl="0">
              <a:spcBef>
                <a:spcPts val="0"/>
              </a:spcBef>
              <a:buSzPct val="100000"/>
              <a:buFont typeface="Georgia"/>
              <a:buAutoNum type="arabicPeriod"/>
            </a:pPr>
            <a:r>
              <a:rPr lang="en-US" sz="2000">
                <a:latin typeface="Georgia"/>
                <a:ea typeface="Georgia"/>
                <a:cs typeface="Georgia"/>
                <a:sym typeface="Georgia"/>
              </a:rPr>
              <a:t>Identify the problem</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Acquire the data</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Parse the data</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Mine the data</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Refine the data</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Build a data model</a:t>
            </a:r>
          </a:p>
          <a:p>
            <a:pPr marL="330200" marR="0" lvl="0" indent="-292100" algn="l" rtl="0">
              <a:spcBef>
                <a:spcPts val="0"/>
              </a:spcBef>
              <a:buSzPct val="100000"/>
              <a:buFont typeface="Georgia"/>
              <a:buAutoNum type="arabicPeriod"/>
            </a:pPr>
            <a:r>
              <a:rPr lang="en-US" sz="2000">
                <a:latin typeface="Georgia"/>
                <a:ea typeface="Georgia"/>
                <a:cs typeface="Georgia"/>
                <a:sym typeface="Georgia"/>
              </a:rPr>
              <a:t>Present the results</a:t>
            </a:r>
          </a:p>
        </p:txBody>
      </p:sp>
      <p:sp>
        <p:nvSpPr>
          <p:cNvPr id="339" name="Shape 339"/>
          <p:cNvSpPr/>
          <p:nvPr/>
        </p:nvSpPr>
        <p:spPr>
          <a:xfrm>
            <a:off x="457181" y="530352"/>
            <a:ext cx="83022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LET’S REVIEW THE DATA SCIENCE WORKFLOW</a:t>
            </a:r>
          </a:p>
        </p:txBody>
      </p:sp>
      <p:pic>
        <p:nvPicPr>
          <p:cNvPr id="340" name="Shape 340">
            <a:hlinkClick r:id="rId3"/>
          </p:cNvPr>
          <p:cNvPicPr preferRelativeResize="0"/>
          <p:nvPr/>
        </p:nvPicPr>
        <p:blipFill>
          <a:blip r:embed="rId4">
            <a:alphaModFix/>
          </a:blip>
          <a:stretch>
            <a:fillRect/>
          </a:stretch>
        </p:blipFill>
        <p:spPr>
          <a:xfrm>
            <a:off x="4034716" y="916506"/>
            <a:ext cx="3070458" cy="40668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INTRODUCTION</a:t>
            </a:r>
          </a:p>
        </p:txBody>
      </p:sp>
      <p:sp>
        <p:nvSpPr>
          <p:cNvPr id="595" name="Shape 595"/>
          <p:cNvSpPr/>
          <p:nvPr/>
        </p:nvSpPr>
        <p:spPr>
          <a:xfrm>
            <a:off x="457181" y="1060704"/>
            <a:ext cx="8448600" cy="2020800"/>
          </a:xfrm>
          <a:prstGeom prst="rect">
            <a:avLst/>
          </a:prstGeom>
          <a:noFill/>
          <a:ln>
            <a:noFill/>
          </a:ln>
        </p:spPr>
        <p:txBody>
          <a:bodyPr lIns="0" tIns="0" rIns="0" bIns="0" anchor="t" anchorCtr="0">
            <a:noAutofit/>
          </a:bodyPr>
          <a:lstStyle/>
          <a:p>
            <a:pPr lvl="0" rtl="0">
              <a:lnSpc>
                <a:spcPct val="70000"/>
              </a:lnSpc>
              <a:spcBef>
                <a:spcPts val="0"/>
              </a:spcBef>
              <a:buClr>
                <a:schemeClr val="dk1"/>
              </a:buClr>
              <a:buSzPct val="25000"/>
              <a:buFont typeface="Arial"/>
              <a:buNone/>
            </a:pPr>
            <a:r>
              <a:rPr lang="en-US" sz="7500" b="1">
                <a:solidFill>
                  <a:schemeClr val="lt1"/>
                </a:solidFill>
                <a:latin typeface="Oswald"/>
                <a:ea typeface="Oswald"/>
                <a:cs typeface="Oswald"/>
                <a:sym typeface="Oswald"/>
              </a:rPr>
              <a:t>II. SUPERVISED LEARNING</a:t>
            </a:r>
          </a:p>
          <a:p>
            <a:pPr marL="0" marR="0" lvl="0" indent="0" algn="l" rtl="0">
              <a:lnSpc>
                <a:spcPct val="88333"/>
              </a:lnSpc>
              <a:spcBef>
                <a:spcPts val="0"/>
              </a:spcBef>
              <a:buNone/>
            </a:pPr>
            <a:endParaRPr sz="7500" b="1">
              <a:solidFill>
                <a:schemeClr val="lt1"/>
              </a:solidFill>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TYPES OF MACHINE LEARNING</a:t>
            </a:r>
          </a:p>
        </p:txBody>
      </p:sp>
      <p:sp>
        <p:nvSpPr>
          <p:cNvPr id="602" name="Shape 60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41</a:t>
            </a:fld>
            <a:endParaRPr lang="en-US" sz="2300" b="1" i="0" u="none" strike="noStrike" cap="none">
              <a:solidFill>
                <a:schemeClr val="dk1"/>
              </a:solidFill>
              <a:latin typeface="Arial"/>
              <a:ea typeface="Arial"/>
              <a:cs typeface="Arial"/>
              <a:sym typeface="Arial"/>
            </a:endParaRPr>
          </a:p>
        </p:txBody>
      </p:sp>
      <p:sp>
        <p:nvSpPr>
          <p:cNvPr id="603" name="Shape 603"/>
          <p:cNvSpPr/>
          <p:nvPr/>
        </p:nvSpPr>
        <p:spPr>
          <a:xfrm>
            <a:off x="642937" y="1164371"/>
            <a:ext cx="8001000" cy="224676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0" i="0" u="none" strike="noStrike" cap="none">
                <a:solidFill>
                  <a:srgbClr val="000000"/>
                </a:solidFill>
                <a:latin typeface="Cabin"/>
                <a:ea typeface="Cabin"/>
                <a:cs typeface="Cabin"/>
                <a:sym typeface="Cabin"/>
              </a:rPr>
              <a:t>There are two main categories of machine learning: </a:t>
            </a:r>
            <a:r>
              <a:rPr lang="en-US" sz="2000" b="1" i="0" u="none" strike="noStrike" cap="none">
                <a:solidFill>
                  <a:srgbClr val="000000"/>
                </a:solidFill>
                <a:latin typeface="Cabin"/>
                <a:ea typeface="Cabin"/>
                <a:cs typeface="Cabin"/>
                <a:sym typeface="Cabin"/>
              </a:rPr>
              <a:t>supervised learning</a:t>
            </a:r>
            <a:r>
              <a:rPr lang="en-US" sz="2000" b="0" i="0" u="none" strike="noStrike" cap="none">
                <a:solidFill>
                  <a:srgbClr val="000000"/>
                </a:solidFill>
                <a:latin typeface="Cabin"/>
                <a:ea typeface="Cabin"/>
                <a:cs typeface="Cabin"/>
                <a:sym typeface="Cabin"/>
              </a:rPr>
              <a:t> and </a:t>
            </a:r>
            <a:r>
              <a:rPr lang="en-US" sz="2000" b="1" i="0" u="none" strike="noStrike" cap="none">
                <a:solidFill>
                  <a:srgbClr val="000000"/>
                </a:solidFill>
                <a:latin typeface="Cabin"/>
                <a:ea typeface="Cabin"/>
                <a:cs typeface="Cabin"/>
                <a:sym typeface="Cabin"/>
              </a:rPr>
              <a:t>unsupervised learning</a:t>
            </a:r>
            <a:r>
              <a:rPr lang="en-US" sz="2000" b="0" i="0" u="none" strike="noStrike" cap="none">
                <a:solidFill>
                  <a:srgbClr val="000000"/>
                </a:solidFill>
                <a:latin typeface="Cabin"/>
                <a:ea typeface="Cabin"/>
                <a:cs typeface="Cabin"/>
                <a:sym typeface="Cabin"/>
              </a:rPr>
              <a:t>.</a:t>
            </a:r>
          </a:p>
          <a:p>
            <a:pPr marL="0" marR="0" lvl="0" indent="0" algn="l" rtl="0">
              <a:spcBef>
                <a:spcPts val="0"/>
              </a:spcBef>
              <a:spcAft>
                <a:spcPts val="0"/>
              </a:spcAft>
              <a:buNone/>
            </a:pPr>
            <a:endParaRPr sz="2000" b="0" i="0" u="none" strike="noStrike" cap="none">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i="0" u="none" strike="noStrike" cap="none">
                <a:solidFill>
                  <a:srgbClr val="000000"/>
                </a:solidFill>
                <a:latin typeface="Cabin"/>
                <a:ea typeface="Cabin"/>
                <a:cs typeface="Cabin"/>
                <a:sym typeface="Cabin"/>
              </a:rPr>
              <a:t>Supervised learning</a:t>
            </a:r>
            <a:r>
              <a:rPr lang="en-US" sz="2000" b="0" i="0" u="none" strike="noStrike" cap="none">
                <a:solidFill>
                  <a:srgbClr val="000000"/>
                </a:solidFill>
                <a:latin typeface="Cabin"/>
                <a:ea typeface="Cabin"/>
                <a:cs typeface="Cabin"/>
                <a:sym typeface="Cabin"/>
              </a:rPr>
              <a:t> (aka “predictive modeling”):</a:t>
            </a:r>
          </a:p>
          <a:p>
            <a:pPr marL="341313" marR="0" lvl="0" indent="-341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Predict an outcome based on input data</a:t>
            </a:r>
          </a:p>
          <a:p>
            <a:pPr marL="341313" marR="0" lvl="0" indent="-341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Example: predict whether an email is spam or ham</a:t>
            </a:r>
          </a:p>
          <a:p>
            <a:pPr marL="341313" marR="0" lvl="0" indent="-341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Goal is “generalization”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610" name="Shape 610"/>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i="0" u="none" strike="noStrike" cap="none">
                <a:solidFill>
                  <a:schemeClr val="dk1"/>
                </a:solidFill>
                <a:latin typeface="Arial"/>
                <a:ea typeface="Arial"/>
                <a:cs typeface="Arial"/>
                <a:sym typeface="Arial"/>
              </a:rPr>
              <a:t>42</a:t>
            </a:fld>
            <a:endParaRPr lang="en-US" sz="2300" b="1" i="0" u="none" strike="noStrike" cap="none">
              <a:solidFill>
                <a:schemeClr val="dk1"/>
              </a:solidFill>
              <a:latin typeface="Arial"/>
              <a:ea typeface="Arial"/>
              <a:cs typeface="Arial"/>
              <a:sym typeface="Arial"/>
            </a:endParaRPr>
          </a:p>
        </p:txBody>
      </p:sp>
      <p:sp>
        <p:nvSpPr>
          <p:cNvPr id="611" name="Shape 611"/>
          <p:cNvSpPr/>
          <p:nvPr/>
        </p:nvSpPr>
        <p:spPr>
          <a:xfrm>
            <a:off x="642937" y="1028700"/>
            <a:ext cx="8001000" cy="4001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0" i="0" u="none" strike="noStrike" cap="none">
                <a:solidFill>
                  <a:srgbClr val="000000"/>
                </a:solidFill>
                <a:latin typeface="Cabin"/>
                <a:ea typeface="Cabin"/>
                <a:cs typeface="Cabin"/>
                <a:sym typeface="Cabin"/>
              </a:rPr>
              <a:t>Predict salary using demographic data</a:t>
            </a:r>
          </a:p>
        </p:txBody>
      </p:sp>
      <p:pic>
        <p:nvPicPr>
          <p:cNvPr id="612" name="Shape 612"/>
          <p:cNvPicPr preferRelativeResize="0"/>
          <p:nvPr/>
        </p:nvPicPr>
        <p:blipFill rotWithShape="1">
          <a:blip r:embed="rId3">
            <a:alphaModFix/>
          </a:blip>
          <a:srcRect/>
          <a:stretch/>
        </p:blipFill>
        <p:spPr>
          <a:xfrm>
            <a:off x="1023937" y="1714500"/>
            <a:ext cx="6324600" cy="2671748"/>
          </a:xfrm>
          <a:prstGeom prst="rect">
            <a:avLst/>
          </a:prstGeom>
          <a:noFill/>
          <a:ln>
            <a:noFill/>
          </a:ln>
        </p:spPr>
      </p:pic>
      <p:sp>
        <p:nvSpPr>
          <p:cNvPr id="613" name="Shape 613"/>
          <p:cNvSpPr txBox="1"/>
          <p:nvPr/>
        </p:nvSpPr>
        <p:spPr>
          <a:xfrm>
            <a:off x="1023937" y="4305300"/>
            <a:ext cx="6629400" cy="30777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b="0" i="0" u="none" strike="noStrike" cap="none">
                <a:solidFill>
                  <a:srgbClr val="000000"/>
                </a:solidFill>
                <a:latin typeface="Cabin"/>
                <a:ea typeface="Cabin"/>
                <a:cs typeface="Cabin"/>
                <a:sym typeface="Cabin"/>
              </a:rPr>
              <a:t>Income survey data for males from the central Atlantic region of the USA in 2009</a:t>
            </a:r>
          </a:p>
        </p:txBody>
      </p:sp>
      <p:sp>
        <p:nvSpPr>
          <p:cNvPr id="614" name="Shape 614"/>
          <p:cNvSpPr txBox="1"/>
          <p:nvPr/>
        </p:nvSpPr>
        <p:spPr>
          <a:xfrm>
            <a:off x="1100137" y="4775655"/>
            <a:ext cx="6629400" cy="21544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621" name="Shape 621"/>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43</a:t>
            </a:fld>
            <a:endParaRPr lang="en-US" sz="2300" b="1">
              <a:solidFill>
                <a:schemeClr val="dk1"/>
              </a:solidFill>
              <a:latin typeface="Arial"/>
              <a:ea typeface="Arial"/>
              <a:cs typeface="Arial"/>
              <a:sym typeface="Arial"/>
            </a:endParaRPr>
          </a:p>
        </p:txBody>
      </p:sp>
      <p:sp>
        <p:nvSpPr>
          <p:cNvPr id="622" name="Shape 622"/>
          <p:cNvSpPr/>
          <p:nvPr/>
        </p:nvSpPr>
        <p:spPr>
          <a:xfrm>
            <a:off x="642937" y="1164371"/>
            <a:ext cx="8001000" cy="4001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Identify the numbers in a handwritten zip code</a:t>
            </a:r>
          </a:p>
        </p:txBody>
      </p:sp>
      <p:pic>
        <p:nvPicPr>
          <p:cNvPr id="623" name="Shape 623"/>
          <p:cNvPicPr preferRelativeResize="0"/>
          <p:nvPr/>
        </p:nvPicPr>
        <p:blipFill rotWithShape="1">
          <a:blip r:embed="rId3">
            <a:alphaModFix/>
          </a:blip>
          <a:srcRect/>
          <a:stretch/>
        </p:blipFill>
        <p:spPr>
          <a:xfrm>
            <a:off x="1266825" y="1638300"/>
            <a:ext cx="4710112" cy="2894840"/>
          </a:xfrm>
          <a:prstGeom prst="rect">
            <a:avLst/>
          </a:prstGeom>
          <a:noFill/>
          <a:ln>
            <a:noFill/>
          </a:ln>
        </p:spPr>
      </p:pic>
      <p:sp>
        <p:nvSpPr>
          <p:cNvPr id="624" name="Shape 624"/>
          <p:cNvSpPr txBox="1"/>
          <p:nvPr/>
        </p:nvSpPr>
        <p:spPr>
          <a:xfrm>
            <a:off x="1328737" y="4686300"/>
            <a:ext cx="4495800" cy="21544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a:solidFill>
                  <a:srgbClr val="000000"/>
                </a:solidFill>
                <a:latin typeface="Cabin"/>
                <a:ea typeface="Cabin"/>
                <a:cs typeface="Cabin"/>
                <a:sym typeface="Cabin"/>
              </a:rPr>
              <a:t>Source: https://class.stanford.edu/c4x/HumanitiesScience/StatLearning/asset/introduction.pdf</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Shape 630"/>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631" name="Shape 631"/>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44</a:t>
            </a:fld>
            <a:endParaRPr lang="en-US" sz="2300" b="1">
              <a:solidFill>
                <a:schemeClr val="dk1"/>
              </a:solidFill>
              <a:latin typeface="Arial"/>
              <a:ea typeface="Arial"/>
              <a:cs typeface="Arial"/>
              <a:sym typeface="Arial"/>
            </a:endParaRPr>
          </a:p>
        </p:txBody>
      </p:sp>
      <p:sp>
        <p:nvSpPr>
          <p:cNvPr id="632" name="Shape 632"/>
          <p:cNvSpPr/>
          <p:nvPr/>
        </p:nvSpPr>
        <p:spPr>
          <a:xfrm>
            <a:off x="642937" y="1164371"/>
            <a:ext cx="8001000" cy="31700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There are two categories of supervised learning:</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Regression</a:t>
            </a:r>
          </a:p>
          <a:p>
            <a:pPr marL="341313" marR="0" lvl="0" indent="-341313"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Outcome we are trying to predict is continuous</a:t>
            </a:r>
          </a:p>
          <a:p>
            <a:pPr marL="341313" marR="0" lvl="0" indent="-341313"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Examples: price, blood pressure</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Classification</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Outcome we are trying to predict is categorical (values in a finite set)</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Examples: spam/ham, cancer class of tissue sample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txBox="1">
            <a:spLocks noGrp="1"/>
          </p:cNvSpPr>
          <p:nvPr>
            <p:ph type="body" idx="2"/>
          </p:nvPr>
        </p:nvSpPr>
        <p:spPr>
          <a:xfrm>
            <a:off x="414337" y="526831"/>
            <a:ext cx="7772400" cy="457200"/>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REGRESSION OR CLASSIFICATION?</a:t>
            </a:r>
          </a:p>
        </p:txBody>
      </p:sp>
      <p:pic>
        <p:nvPicPr>
          <p:cNvPr id="639" name="Shape 639"/>
          <p:cNvPicPr preferRelativeResize="0"/>
          <p:nvPr/>
        </p:nvPicPr>
        <p:blipFill rotWithShape="1">
          <a:blip r:embed="rId3">
            <a:alphaModFix/>
          </a:blip>
          <a:srcRect/>
          <a:stretch/>
        </p:blipFill>
        <p:spPr>
          <a:xfrm>
            <a:off x="3517900" y="2590800"/>
            <a:ext cx="2311400" cy="76199"/>
          </a:xfrm>
          <a:prstGeom prst="rect">
            <a:avLst/>
          </a:prstGeom>
          <a:noFill/>
          <a:ln>
            <a:noFill/>
          </a:ln>
        </p:spPr>
      </p:pic>
      <p:sp>
        <p:nvSpPr>
          <p:cNvPr id="640" name="Shape 640"/>
          <p:cNvSpPr txBox="1">
            <a:spLocks noGrp="1"/>
          </p:cNvSpPr>
          <p:nvPr>
            <p:ph type="sldNum" idx="12"/>
          </p:nvPr>
        </p:nvSpPr>
        <p:spPr>
          <a:xfrm>
            <a:off x="8650288" y="565150"/>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45</a:t>
            </a:fld>
            <a:endParaRPr lang="en-US" sz="2300" b="1">
              <a:solidFill>
                <a:schemeClr val="dk1"/>
              </a:solidFill>
              <a:latin typeface="Arial"/>
              <a:ea typeface="Arial"/>
              <a:cs typeface="Arial"/>
              <a:sym typeface="Arial"/>
            </a:endParaRPr>
          </a:p>
        </p:txBody>
      </p:sp>
      <p:sp>
        <p:nvSpPr>
          <p:cNvPr id="641" name="Shape 641"/>
          <p:cNvSpPr txBox="1">
            <a:spLocks noGrp="1"/>
          </p:cNvSpPr>
          <p:nvPr>
            <p:ph type="subTitle" idx="1"/>
          </p:nvPr>
        </p:nvSpPr>
        <p:spPr>
          <a:xfrm>
            <a:off x="414337" y="1181100"/>
            <a:ext cx="8305799" cy="3581399"/>
          </a:xfrm>
          <a:prstGeom prst="rect">
            <a:avLst/>
          </a:prstGeom>
          <a:noFill/>
          <a:ln>
            <a:noFill/>
          </a:ln>
        </p:spPr>
        <p:txBody>
          <a:bodyPr lIns="0" tIns="32900" rIns="65825" bIns="32900" anchor="t" anchorCtr="0">
            <a:noAutofit/>
          </a:bodyPr>
          <a:lstStyle/>
          <a:p>
            <a:pPr marL="0" marR="0" lvl="0" indent="0" algn="l" rtl="0">
              <a:lnSpc>
                <a:spcPct val="100000"/>
              </a:lnSpc>
              <a:spcBef>
                <a:spcPts val="0"/>
              </a:spcBef>
              <a:spcAft>
                <a:spcPts val="0"/>
              </a:spcAft>
              <a:buClr>
                <a:schemeClr val="dk1"/>
              </a:buClr>
              <a:buSzPct val="25000"/>
              <a:buFont typeface="Merriweather Sans"/>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Merriweather Sans"/>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Merriweather Sans"/>
              <a:buNone/>
            </a:pPr>
            <a:endParaRPr sz="2000" b="1" i="0" u="none" strike="noStrike" cap="none">
              <a:solidFill>
                <a:schemeClr val="dk1"/>
              </a:solidFill>
              <a:latin typeface="Arial"/>
              <a:ea typeface="Arial"/>
              <a:cs typeface="Arial"/>
              <a:sym typeface="Arial"/>
            </a:endParaRPr>
          </a:p>
        </p:txBody>
      </p:sp>
      <p:sp>
        <p:nvSpPr>
          <p:cNvPr id="642" name="Shape 642"/>
          <p:cNvSpPr txBox="1"/>
          <p:nvPr/>
        </p:nvSpPr>
        <p:spPr>
          <a:xfrm>
            <a:off x="566735" y="1104900"/>
            <a:ext cx="5872668" cy="2057400"/>
          </a:xfrm>
          <a:prstGeom prst="rect">
            <a:avLst/>
          </a:prstGeom>
          <a:noFill/>
          <a:ln>
            <a:noFill/>
          </a:ln>
        </p:spPr>
        <p:txBody>
          <a:bodyPr lIns="0" tIns="32900" rIns="65825" bIns="32900" anchor="t" anchorCtr="0">
            <a:noAutofit/>
          </a:bodyPr>
          <a:lstStyle/>
          <a:p>
            <a:pPr marL="0" marR="0" lvl="0" indent="0" algn="l" rtl="0">
              <a:lnSpc>
                <a:spcPct val="100000"/>
              </a:lnSpc>
              <a:spcBef>
                <a:spcPts val="0"/>
              </a:spcBef>
              <a:spcAft>
                <a:spcPts val="0"/>
              </a:spcAft>
              <a:buClr>
                <a:schemeClr val="dk1"/>
              </a:buClr>
              <a:buSzPct val="25000"/>
              <a:buFont typeface="Merriweather Sans"/>
              <a:buNone/>
            </a:pPr>
            <a:r>
              <a:rPr lang="en-US" sz="2000" b="1">
                <a:solidFill>
                  <a:schemeClr val="dk1"/>
                </a:solidFill>
                <a:latin typeface="Arial"/>
                <a:ea typeface="Arial"/>
                <a:cs typeface="Arial"/>
                <a:sym typeface="Arial"/>
              </a:rPr>
              <a:t>Problem:</a:t>
            </a:r>
            <a:r>
              <a:rPr lang="en-US" sz="2000">
                <a:solidFill>
                  <a:schemeClr val="dk1"/>
                </a:solidFill>
                <a:latin typeface="Arial"/>
                <a:ea typeface="Arial"/>
                <a:cs typeface="Arial"/>
                <a:sym typeface="Arial"/>
              </a:rPr>
              <a:t> Children born prematurely are at high risk of developing infections, many of which are not detected until after the baby is sick</a:t>
            </a:r>
          </a:p>
          <a:p>
            <a:pPr marL="0" marR="0" lvl="0" indent="0" algn="l" rtl="0">
              <a:lnSpc>
                <a:spcPct val="100000"/>
              </a:lnSpc>
              <a:spcBef>
                <a:spcPts val="0"/>
              </a:spcBef>
              <a:spcAft>
                <a:spcPts val="0"/>
              </a:spcAft>
              <a:buClr>
                <a:schemeClr val="dk1"/>
              </a:buClr>
              <a:buFont typeface="Merriweather Sans"/>
              <a:buNone/>
            </a:pPr>
            <a:endParaRPr sz="20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Merriweather Sans"/>
              <a:buNone/>
            </a:pPr>
            <a:r>
              <a:rPr lang="en-US" sz="2000" b="1">
                <a:solidFill>
                  <a:schemeClr val="dk1"/>
                </a:solidFill>
                <a:latin typeface="Arial"/>
                <a:ea typeface="Arial"/>
                <a:cs typeface="Arial"/>
                <a:sym typeface="Arial"/>
              </a:rPr>
              <a:t>Goal: </a:t>
            </a:r>
            <a:r>
              <a:rPr lang="en-US" sz="2000">
                <a:solidFill>
                  <a:schemeClr val="dk1"/>
                </a:solidFill>
                <a:latin typeface="Arial"/>
                <a:ea typeface="Arial"/>
                <a:cs typeface="Arial"/>
                <a:sym typeface="Arial"/>
              </a:rPr>
              <a:t>Detect subtle patterns in the data that predicts infection before it occurs</a:t>
            </a:r>
          </a:p>
        </p:txBody>
      </p:sp>
      <p:sp>
        <p:nvSpPr>
          <p:cNvPr id="643" name="Shape 643"/>
          <p:cNvSpPr/>
          <p:nvPr/>
        </p:nvSpPr>
        <p:spPr>
          <a:xfrm>
            <a:off x="566735" y="3086100"/>
            <a:ext cx="8167852" cy="707886"/>
          </a:xfrm>
          <a:prstGeom prst="rect">
            <a:avLst/>
          </a:prstGeom>
          <a:noFill/>
          <a:ln>
            <a:noFill/>
          </a:ln>
        </p:spPr>
        <p:txBody>
          <a:bodyPr lIns="0" tIns="32900" rIns="65825" bIns="329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Data: </a:t>
            </a:r>
            <a:r>
              <a:rPr lang="en-US" sz="2000">
                <a:solidFill>
                  <a:srgbClr val="000000"/>
                </a:solidFill>
                <a:latin typeface="Cabin"/>
                <a:ea typeface="Cabin"/>
                <a:cs typeface="Cabin"/>
                <a:sym typeface="Cabin"/>
              </a:rPr>
              <a:t>16 vital signs such as heart rate, respiration rate, blood pressure, etc…</a:t>
            </a:r>
          </a:p>
          <a:p>
            <a:pPr marL="0" marR="0" lvl="0" indent="0" algn="l" rtl="0">
              <a:spcBef>
                <a:spcPts val="0"/>
              </a:spcBef>
              <a:spcAft>
                <a:spcPts val="0"/>
              </a:spcAft>
              <a:buClr>
                <a:srgbClr val="000000"/>
              </a:buClr>
              <a:buFont typeface="Merriweather Sans"/>
              <a:buNone/>
            </a:pPr>
            <a:endParaRPr sz="2000" b="1">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Merriweather Sans"/>
              <a:buNone/>
            </a:pPr>
            <a:r>
              <a:rPr lang="en-US" sz="2000" b="1">
                <a:solidFill>
                  <a:schemeClr val="dk1"/>
                </a:solidFill>
                <a:latin typeface="Arial"/>
                <a:ea typeface="Arial"/>
                <a:cs typeface="Arial"/>
                <a:sym typeface="Arial"/>
              </a:rPr>
              <a:t>Impact: </a:t>
            </a:r>
            <a:r>
              <a:rPr lang="en-US" sz="2000">
                <a:solidFill>
                  <a:schemeClr val="dk1"/>
                </a:solidFill>
                <a:latin typeface="Arial"/>
                <a:ea typeface="Arial"/>
                <a:cs typeface="Arial"/>
                <a:sym typeface="Arial"/>
              </a:rPr>
              <a:t>Model is able to predict the onset of infection 24 hours before the traditional symptoms of infection appear</a:t>
            </a:r>
          </a:p>
        </p:txBody>
      </p:sp>
      <p:sp>
        <p:nvSpPr>
          <p:cNvPr id="644" name="Shape 644"/>
          <p:cNvSpPr/>
          <p:nvPr/>
        </p:nvSpPr>
        <p:spPr>
          <a:xfrm>
            <a:off x="490537" y="4788057"/>
            <a:ext cx="7165432" cy="4001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000" b="1">
                <a:solidFill>
                  <a:srgbClr val="000000"/>
                </a:solidFill>
                <a:latin typeface="Cabin"/>
                <a:ea typeface="Cabin"/>
                <a:cs typeface="Cabin"/>
                <a:sym typeface="Cabin"/>
              </a:rPr>
              <a:t>Image</a:t>
            </a:r>
            <a:r>
              <a:rPr lang="en-US" sz="1000">
                <a:solidFill>
                  <a:srgbClr val="000000"/>
                </a:solidFill>
                <a:latin typeface="Cabin"/>
                <a:ea typeface="Cabin"/>
                <a:cs typeface="Cabin"/>
                <a:sym typeface="Cabin"/>
              </a:rPr>
              <a:t>: http://www.babycaretips4u.com/wp-content/uploads/2014/03/premature-baby.jpg</a:t>
            </a:r>
          </a:p>
          <a:p>
            <a:pPr marL="0" marR="0" lvl="0" indent="0" algn="l" rtl="0">
              <a:spcBef>
                <a:spcPts val="0"/>
              </a:spcBef>
              <a:spcAft>
                <a:spcPts val="0"/>
              </a:spcAft>
              <a:buSzPct val="25000"/>
              <a:buNone/>
            </a:pPr>
            <a:r>
              <a:rPr lang="en-US" sz="1000" b="1">
                <a:solidFill>
                  <a:srgbClr val="000000"/>
                </a:solidFill>
                <a:latin typeface="Cabin"/>
                <a:ea typeface="Cabin"/>
                <a:cs typeface="Cabin"/>
                <a:sym typeface="Cabin"/>
              </a:rPr>
              <a:t>Case Study</a:t>
            </a:r>
            <a:r>
              <a:rPr lang="en-US" sz="1000">
                <a:solidFill>
                  <a:srgbClr val="000000"/>
                </a:solidFill>
                <a:latin typeface="Cabin"/>
                <a:ea typeface="Cabin"/>
                <a:cs typeface="Cabin"/>
                <a:sym typeface="Cabin"/>
              </a:rPr>
              <a:t>: http://www.amazon.com/Big-Data-Revolution-Transform-Think/dp/0544002695</a:t>
            </a:r>
          </a:p>
        </p:txBody>
      </p:sp>
      <p:pic>
        <p:nvPicPr>
          <p:cNvPr id="645" name="Shape 645" descr="http://www.babycaretips4u.com/wp-content/uploads/2014/03/premature-baby.jpg"/>
          <p:cNvPicPr preferRelativeResize="0"/>
          <p:nvPr/>
        </p:nvPicPr>
        <p:blipFill rotWithShape="1">
          <a:blip r:embed="rId4">
            <a:alphaModFix/>
          </a:blip>
          <a:srcRect/>
          <a:stretch/>
        </p:blipFill>
        <p:spPr>
          <a:xfrm>
            <a:off x="6439403" y="1181100"/>
            <a:ext cx="2433133" cy="17890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2"/>
          </p:nvPr>
        </p:nvSpPr>
        <p:spPr>
          <a:xfrm>
            <a:off x="414337" y="526831"/>
            <a:ext cx="7772400" cy="457200"/>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REGRESSION OR CLASSIFICATION?</a:t>
            </a:r>
          </a:p>
        </p:txBody>
      </p:sp>
      <p:pic>
        <p:nvPicPr>
          <p:cNvPr id="652" name="Shape 652"/>
          <p:cNvPicPr preferRelativeResize="0"/>
          <p:nvPr/>
        </p:nvPicPr>
        <p:blipFill rotWithShape="1">
          <a:blip r:embed="rId3">
            <a:alphaModFix/>
          </a:blip>
          <a:srcRect/>
          <a:stretch/>
        </p:blipFill>
        <p:spPr>
          <a:xfrm>
            <a:off x="3517900" y="2590800"/>
            <a:ext cx="2311400" cy="76199"/>
          </a:xfrm>
          <a:prstGeom prst="rect">
            <a:avLst/>
          </a:prstGeom>
          <a:noFill/>
          <a:ln>
            <a:noFill/>
          </a:ln>
        </p:spPr>
      </p:pic>
      <p:sp>
        <p:nvSpPr>
          <p:cNvPr id="653" name="Shape 653"/>
          <p:cNvSpPr txBox="1">
            <a:spLocks noGrp="1"/>
          </p:cNvSpPr>
          <p:nvPr>
            <p:ph type="sldNum" idx="12"/>
          </p:nvPr>
        </p:nvSpPr>
        <p:spPr>
          <a:xfrm>
            <a:off x="8650288" y="565150"/>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46</a:t>
            </a:fld>
            <a:endParaRPr lang="en-US" sz="2300" b="1">
              <a:solidFill>
                <a:schemeClr val="dk1"/>
              </a:solidFill>
              <a:latin typeface="Arial"/>
              <a:ea typeface="Arial"/>
              <a:cs typeface="Arial"/>
              <a:sym typeface="Arial"/>
            </a:endParaRPr>
          </a:p>
        </p:txBody>
      </p:sp>
      <p:pic>
        <p:nvPicPr>
          <p:cNvPr id="654" name="Shape 654"/>
          <p:cNvPicPr preferRelativeResize="0"/>
          <p:nvPr/>
        </p:nvPicPr>
        <p:blipFill rotWithShape="1">
          <a:blip r:embed="rId4">
            <a:alphaModFix/>
          </a:blip>
          <a:srcRect/>
          <a:stretch/>
        </p:blipFill>
        <p:spPr>
          <a:xfrm>
            <a:off x="2243136" y="1028700"/>
            <a:ext cx="4405745" cy="4038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REGRESSION OR CLASSIFICATION?</a:t>
            </a:r>
          </a:p>
        </p:txBody>
      </p:sp>
      <p:sp>
        <p:nvSpPr>
          <p:cNvPr id="661" name="Shape 661"/>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47</a:t>
            </a:fld>
            <a:endParaRPr lang="en-US" sz="2300" b="1">
              <a:solidFill>
                <a:schemeClr val="dk1"/>
              </a:solidFill>
              <a:latin typeface="Arial"/>
              <a:ea typeface="Arial"/>
              <a:cs typeface="Arial"/>
              <a:sym typeface="Arial"/>
            </a:endParaRPr>
          </a:p>
        </p:txBody>
      </p:sp>
      <p:pic>
        <p:nvPicPr>
          <p:cNvPr id="662" name="Shape 662"/>
          <p:cNvPicPr preferRelativeResize="0"/>
          <p:nvPr/>
        </p:nvPicPr>
        <p:blipFill rotWithShape="1">
          <a:blip r:embed="rId3">
            <a:alphaModFix/>
          </a:blip>
          <a:srcRect/>
          <a:stretch/>
        </p:blipFill>
        <p:spPr>
          <a:xfrm>
            <a:off x="3614737" y="1409700"/>
            <a:ext cx="4953000" cy="2646706"/>
          </a:xfrm>
          <a:prstGeom prst="rect">
            <a:avLst/>
          </a:prstGeom>
          <a:noFill/>
          <a:ln>
            <a:noFill/>
          </a:ln>
        </p:spPr>
      </p:pic>
      <p:pic>
        <p:nvPicPr>
          <p:cNvPr id="663" name="Shape 663"/>
          <p:cNvPicPr preferRelativeResize="0"/>
          <p:nvPr/>
        </p:nvPicPr>
        <p:blipFill rotWithShape="1">
          <a:blip r:embed="rId4">
            <a:alphaModFix/>
          </a:blip>
          <a:srcRect/>
          <a:stretch/>
        </p:blipFill>
        <p:spPr>
          <a:xfrm>
            <a:off x="729720" y="1562100"/>
            <a:ext cx="2275416" cy="24574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MACHINE LEARNING TERMINOLOGY</a:t>
            </a:r>
          </a:p>
        </p:txBody>
      </p:sp>
      <p:sp>
        <p:nvSpPr>
          <p:cNvPr id="670" name="Shape 670"/>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48</a:t>
            </a:fld>
            <a:endParaRPr lang="en-US" sz="2300" b="1">
              <a:solidFill>
                <a:schemeClr val="dk1"/>
              </a:solidFill>
              <a:latin typeface="Arial"/>
              <a:ea typeface="Arial"/>
              <a:cs typeface="Arial"/>
              <a:sym typeface="Arial"/>
            </a:endParaRPr>
          </a:p>
        </p:txBody>
      </p:sp>
      <p:pic>
        <p:nvPicPr>
          <p:cNvPr id="671" name="Shape 671"/>
          <p:cNvPicPr preferRelativeResize="0"/>
          <p:nvPr/>
        </p:nvPicPr>
        <p:blipFill rotWithShape="1">
          <a:blip r:embed="rId3">
            <a:alphaModFix/>
          </a:blip>
          <a:srcRect/>
          <a:stretch/>
        </p:blipFill>
        <p:spPr>
          <a:xfrm>
            <a:off x="3386137" y="1110948"/>
            <a:ext cx="4953000" cy="2646706"/>
          </a:xfrm>
          <a:prstGeom prst="rect">
            <a:avLst/>
          </a:prstGeom>
          <a:noFill/>
          <a:ln>
            <a:noFill/>
          </a:ln>
        </p:spPr>
      </p:pic>
      <p:sp>
        <p:nvSpPr>
          <p:cNvPr id="672" name="Shape 672"/>
          <p:cNvSpPr txBox="1"/>
          <p:nvPr/>
        </p:nvSpPr>
        <p:spPr>
          <a:xfrm rot="-5400000">
            <a:off x="4910856" y="2178350"/>
            <a:ext cx="776100" cy="47091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6700">
                <a:solidFill>
                  <a:srgbClr val="0000FF"/>
                </a:solidFill>
                <a:latin typeface="Arial"/>
                <a:ea typeface="Arial"/>
                <a:cs typeface="Arial"/>
                <a:sym typeface="Arial"/>
              </a:rPr>
              <a:t>{</a:t>
            </a:r>
          </a:p>
        </p:txBody>
      </p:sp>
      <p:sp>
        <p:nvSpPr>
          <p:cNvPr id="673" name="Shape 673"/>
          <p:cNvSpPr txBox="1"/>
          <p:nvPr/>
        </p:nvSpPr>
        <p:spPr>
          <a:xfrm>
            <a:off x="4224337" y="4635376"/>
            <a:ext cx="2743199" cy="5541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000" baseline="-25000">
                <a:solidFill>
                  <a:srgbClr val="0000FF"/>
                </a:solidFill>
                <a:latin typeface="Arial"/>
                <a:ea typeface="Arial"/>
                <a:cs typeface="Arial"/>
                <a:sym typeface="Arial"/>
              </a:rPr>
              <a:t>4 features (p = 4)</a:t>
            </a:r>
          </a:p>
        </p:txBody>
      </p:sp>
      <p:sp>
        <p:nvSpPr>
          <p:cNvPr id="674" name="Shape 674"/>
          <p:cNvSpPr txBox="1"/>
          <p:nvPr/>
        </p:nvSpPr>
        <p:spPr>
          <a:xfrm rot="10800000">
            <a:off x="2653237" y="1110948"/>
            <a:ext cx="732900" cy="31701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6900">
                <a:solidFill>
                  <a:srgbClr val="CE0034"/>
                </a:solidFill>
                <a:latin typeface="Arial"/>
                <a:ea typeface="Arial"/>
                <a:cs typeface="Arial"/>
                <a:sym typeface="Arial"/>
              </a:rPr>
              <a:t>}</a:t>
            </a:r>
          </a:p>
        </p:txBody>
      </p:sp>
      <p:sp>
        <p:nvSpPr>
          <p:cNvPr id="675" name="Shape 675"/>
          <p:cNvSpPr txBox="1"/>
          <p:nvPr/>
        </p:nvSpPr>
        <p:spPr>
          <a:xfrm>
            <a:off x="185736" y="2095500"/>
            <a:ext cx="2467506" cy="101566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300" baseline="-25000">
                <a:solidFill>
                  <a:srgbClr val="CE0035"/>
                </a:solidFill>
                <a:latin typeface="Arial"/>
                <a:ea typeface="Arial"/>
                <a:cs typeface="Arial"/>
                <a:sym typeface="Arial"/>
              </a:rPr>
              <a:t>150 observations</a:t>
            </a:r>
          </a:p>
          <a:p>
            <a:pPr marL="0" marR="0" lvl="0" indent="0" algn="ctr" rtl="0">
              <a:spcBef>
                <a:spcPts val="0"/>
              </a:spcBef>
              <a:spcAft>
                <a:spcPts val="0"/>
              </a:spcAft>
              <a:buSzPct val="25000"/>
              <a:buNone/>
            </a:pPr>
            <a:r>
              <a:rPr lang="en-US" sz="3300" i="1" baseline="-25000">
                <a:solidFill>
                  <a:srgbClr val="CE0035"/>
                </a:solidFill>
                <a:latin typeface="Arial"/>
                <a:ea typeface="Arial"/>
                <a:cs typeface="Arial"/>
                <a:sym typeface="Arial"/>
              </a:rPr>
              <a:t>(n = 150)</a:t>
            </a:r>
          </a:p>
        </p:txBody>
      </p:sp>
      <p:sp>
        <p:nvSpPr>
          <p:cNvPr id="676" name="Shape 676"/>
          <p:cNvSpPr txBox="1"/>
          <p:nvPr/>
        </p:nvSpPr>
        <p:spPr>
          <a:xfrm rot="-5400000">
            <a:off x="7563047" y="3316816"/>
            <a:ext cx="533400" cy="1323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8000">
                <a:solidFill>
                  <a:srgbClr val="0000FF"/>
                </a:solidFill>
                <a:latin typeface="Arial"/>
                <a:ea typeface="Arial"/>
                <a:cs typeface="Arial"/>
                <a:sym typeface="Arial"/>
              </a:rPr>
              <a:t>{</a:t>
            </a:r>
          </a:p>
        </p:txBody>
      </p:sp>
      <p:sp>
        <p:nvSpPr>
          <p:cNvPr id="677" name="Shape 677"/>
          <p:cNvSpPr txBox="1"/>
          <p:nvPr/>
        </p:nvSpPr>
        <p:spPr>
          <a:xfrm>
            <a:off x="6891336" y="3979901"/>
            <a:ext cx="2057400" cy="553997"/>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3000">
                <a:solidFill>
                  <a:srgbClr val="0000FF"/>
                </a:solidFill>
                <a:latin typeface="Arial"/>
                <a:ea typeface="Arial"/>
                <a:cs typeface="Arial"/>
                <a:sym typeface="Arial"/>
              </a:rPr>
              <a:t>response</a:t>
            </a:r>
          </a:p>
        </p:txBody>
      </p:sp>
      <p:sp>
        <p:nvSpPr>
          <p:cNvPr id="678" name="Shape 678"/>
          <p:cNvSpPr/>
          <p:nvPr/>
        </p:nvSpPr>
        <p:spPr>
          <a:xfrm>
            <a:off x="185730" y="3441291"/>
            <a:ext cx="2768400" cy="16311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Feature matrix “X” has n rows and p columns</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Response “y” is a vector with length 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MACHINE LEARNING TERMINOLOGY</a:t>
            </a:r>
          </a:p>
        </p:txBody>
      </p:sp>
      <p:sp>
        <p:nvSpPr>
          <p:cNvPr id="685" name="Shape 685"/>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49</a:t>
            </a:fld>
            <a:endParaRPr lang="en-US" sz="2300" b="1">
              <a:solidFill>
                <a:schemeClr val="dk1"/>
              </a:solidFill>
              <a:latin typeface="Arial"/>
              <a:ea typeface="Arial"/>
              <a:cs typeface="Arial"/>
              <a:sym typeface="Arial"/>
            </a:endParaRPr>
          </a:p>
        </p:txBody>
      </p:sp>
      <p:sp>
        <p:nvSpPr>
          <p:cNvPr id="686" name="Shape 686"/>
          <p:cNvSpPr/>
          <p:nvPr/>
        </p:nvSpPr>
        <p:spPr>
          <a:xfrm>
            <a:off x="642937" y="1164371"/>
            <a:ext cx="8001000" cy="378565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Observations</a:t>
            </a:r>
            <a:r>
              <a:rPr lang="en-US" sz="2000">
                <a:solidFill>
                  <a:srgbClr val="000000"/>
                </a:solidFill>
                <a:latin typeface="Cabin"/>
                <a:ea typeface="Cabin"/>
                <a:cs typeface="Cabin"/>
                <a:sym typeface="Cabin"/>
              </a:rPr>
              <a:t> are also known as: samples, examples, instances, records</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Features</a:t>
            </a:r>
            <a:r>
              <a:rPr lang="en-US" sz="2000">
                <a:solidFill>
                  <a:srgbClr val="000000"/>
                </a:solidFill>
                <a:latin typeface="Cabin"/>
                <a:ea typeface="Cabin"/>
                <a:cs typeface="Cabin"/>
                <a:sym typeface="Cabin"/>
              </a:rPr>
              <a:t> are also known as: predictors, independent variables, inputs, regressors, covariates, attributes</a:t>
            </a:r>
          </a:p>
          <a:p>
            <a:pPr marL="0" marR="0" lvl="0" indent="0" algn="l" rtl="0">
              <a:spcBef>
                <a:spcPts val="0"/>
              </a:spcBef>
              <a:spcAft>
                <a:spcPts val="0"/>
              </a:spcAft>
              <a:buNone/>
            </a:pPr>
            <a:endParaRPr sz="2000" b="1">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Response</a:t>
            </a:r>
            <a:r>
              <a:rPr lang="en-US" sz="2000">
                <a:solidFill>
                  <a:srgbClr val="000000"/>
                </a:solidFill>
                <a:latin typeface="Cabin"/>
                <a:ea typeface="Cabin"/>
                <a:cs typeface="Cabin"/>
                <a:sym typeface="Cabin"/>
              </a:rPr>
              <a:t> is also known as: outcome, label, target, dependent variable</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Regression problems</a:t>
            </a:r>
            <a:r>
              <a:rPr lang="en-US" sz="2000">
                <a:solidFill>
                  <a:srgbClr val="000000"/>
                </a:solidFill>
                <a:latin typeface="Cabin"/>
                <a:ea typeface="Cabin"/>
                <a:cs typeface="Cabin"/>
                <a:sym typeface="Cabin"/>
              </a:rPr>
              <a:t> have a continuous response. </a:t>
            </a:r>
            <a:r>
              <a:rPr lang="en-US" sz="2000" b="1">
                <a:solidFill>
                  <a:srgbClr val="000000"/>
                </a:solidFill>
                <a:latin typeface="Cabin"/>
                <a:ea typeface="Cabin"/>
                <a:cs typeface="Cabin"/>
                <a:sym typeface="Cabin"/>
              </a:rPr>
              <a:t>Classification problems</a:t>
            </a:r>
            <a:r>
              <a:rPr lang="en-US" sz="2000">
                <a:solidFill>
                  <a:srgbClr val="000000"/>
                </a:solidFill>
                <a:latin typeface="Cabin"/>
                <a:ea typeface="Cabin"/>
                <a:cs typeface="Cabin"/>
                <a:sym typeface="Cabin"/>
              </a:rPr>
              <a:t> have a categorical response. The type of supervised learning problem has nothing to do with the features!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TODAY</a:t>
            </a:r>
          </a:p>
        </p:txBody>
      </p:sp>
      <p:sp>
        <p:nvSpPr>
          <p:cNvPr id="346" name="Shape 346"/>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We’re going to focus on steps 1-2 (Identify the Problem and Acquire the Data).</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We’ll cover steps 3-5 in the next few classes</a:t>
            </a:r>
          </a:p>
          <a:p>
            <a:pPr marR="0" lvl="0" algn="l" rtl="0">
              <a:spcBef>
                <a:spcPts val="700"/>
              </a:spcBef>
              <a:buNone/>
            </a:pPr>
            <a:endParaRPr sz="2000">
              <a:latin typeface="Georgia"/>
              <a:ea typeface="Georgia"/>
              <a:cs typeface="Georgia"/>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693" name="Shape 693"/>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50</a:t>
            </a:fld>
            <a:endParaRPr lang="en-US" sz="2300" b="1">
              <a:solidFill>
                <a:schemeClr val="dk1"/>
              </a:solidFill>
              <a:latin typeface="Arial"/>
              <a:ea typeface="Arial"/>
              <a:cs typeface="Arial"/>
              <a:sym typeface="Arial"/>
            </a:endParaRPr>
          </a:p>
        </p:txBody>
      </p:sp>
      <p:sp>
        <p:nvSpPr>
          <p:cNvPr id="694" name="Shape 694"/>
          <p:cNvSpPr/>
          <p:nvPr/>
        </p:nvSpPr>
        <p:spPr>
          <a:xfrm>
            <a:off x="642937" y="1104900"/>
            <a:ext cx="8153399" cy="347787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How does supervised learning “work”?</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457200" marR="0" lvl="0" indent="-457200" algn="l" rtl="0">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Train a </a:t>
            </a:r>
            <a:r>
              <a:rPr lang="en-US" sz="2000" b="1">
                <a:solidFill>
                  <a:srgbClr val="000000"/>
                </a:solidFill>
                <a:latin typeface="Cabin"/>
                <a:ea typeface="Cabin"/>
                <a:cs typeface="Cabin"/>
                <a:sym typeface="Cabin"/>
              </a:rPr>
              <a:t>machine learning model</a:t>
            </a:r>
            <a:r>
              <a:rPr lang="en-US" sz="2000">
                <a:solidFill>
                  <a:srgbClr val="000000"/>
                </a:solidFill>
                <a:latin typeface="Cabin"/>
                <a:ea typeface="Cabin"/>
                <a:cs typeface="Cabin"/>
                <a:sym typeface="Cabin"/>
              </a:rPr>
              <a:t> using </a:t>
            </a:r>
            <a:r>
              <a:rPr lang="en-US" sz="2000" b="1">
                <a:solidFill>
                  <a:srgbClr val="000000"/>
                </a:solidFill>
                <a:latin typeface="Cabin"/>
                <a:ea typeface="Cabin"/>
                <a:cs typeface="Cabin"/>
                <a:sym typeface="Cabin"/>
              </a:rPr>
              <a:t>labeled data</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“Labeled data” is data with a response variable</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“Machine learning model” learns the relationship between the features and the response</a:t>
            </a:r>
          </a:p>
          <a:p>
            <a:pPr marL="457200" marR="0" lvl="0" indent="-457200" algn="l" rtl="0">
              <a:spcBef>
                <a:spcPts val="0"/>
              </a:spcBef>
              <a:spcAft>
                <a:spcPts val="0"/>
              </a:spcAft>
              <a:buClr>
                <a:srgbClr val="000000"/>
              </a:buClr>
              <a:buFont typeface="Arial"/>
              <a:buNone/>
            </a:pPr>
            <a:endParaRPr sz="2000">
              <a:solidFill>
                <a:srgbClr val="000000"/>
              </a:solidFill>
              <a:latin typeface="Cabin"/>
              <a:ea typeface="Cabin"/>
              <a:cs typeface="Cabin"/>
              <a:sym typeface="Cabin"/>
            </a:endParaRPr>
          </a:p>
          <a:p>
            <a:pPr marL="457200" marR="0" lvl="0" indent="-457200" algn="l" rtl="0">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Make predictions on </a:t>
            </a:r>
            <a:r>
              <a:rPr lang="en-US" sz="2000" b="1">
                <a:solidFill>
                  <a:srgbClr val="000000"/>
                </a:solidFill>
                <a:latin typeface="Cabin"/>
                <a:ea typeface="Cabin"/>
                <a:cs typeface="Cabin"/>
                <a:sym typeface="Cabin"/>
              </a:rPr>
              <a:t>new data</a:t>
            </a:r>
            <a:r>
              <a:rPr lang="en-US" sz="2000">
                <a:solidFill>
                  <a:srgbClr val="000000"/>
                </a:solidFill>
                <a:latin typeface="Cabin"/>
                <a:ea typeface="Cabin"/>
                <a:cs typeface="Cabin"/>
                <a:sym typeface="Cabin"/>
              </a:rPr>
              <a:t> for which the response is unknown</a:t>
            </a:r>
          </a:p>
          <a:p>
            <a:pPr marL="457200" marR="0" lvl="0" indent="-457200" algn="l" rtl="0">
              <a:spcBef>
                <a:spcPts val="0"/>
              </a:spcBef>
              <a:spcAft>
                <a:spcPts val="0"/>
              </a:spcAft>
              <a:buClr>
                <a:srgbClr val="000000"/>
              </a:buClr>
              <a:buFont typeface="Arial"/>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The primary goal of supervised learning is to build a model that “generalizes”: It accurately predicts the </a:t>
            </a:r>
            <a:r>
              <a:rPr lang="en-US" sz="2000" b="1">
                <a:solidFill>
                  <a:srgbClr val="000000"/>
                </a:solidFill>
                <a:latin typeface="Cabin"/>
                <a:ea typeface="Cabin"/>
                <a:cs typeface="Cabin"/>
                <a:sym typeface="Cabin"/>
              </a:rPr>
              <a:t>future</a:t>
            </a:r>
            <a:r>
              <a:rPr lang="en-US" sz="2000">
                <a:solidFill>
                  <a:srgbClr val="000000"/>
                </a:solidFill>
                <a:latin typeface="Cabin"/>
                <a:ea typeface="Cabin"/>
                <a:cs typeface="Cabin"/>
                <a:sym typeface="Cabin"/>
              </a:rPr>
              <a:t> rather than the </a:t>
            </a:r>
            <a:r>
              <a:rPr lang="en-US" sz="2000" b="1">
                <a:solidFill>
                  <a:srgbClr val="000000"/>
                </a:solidFill>
                <a:latin typeface="Cabin"/>
                <a:ea typeface="Cabin"/>
                <a:cs typeface="Cabin"/>
                <a:sym typeface="Cabin"/>
              </a:rPr>
              <a:t>past</a:t>
            </a:r>
            <a:r>
              <a:rPr lang="en-US" sz="2000">
                <a:solidFill>
                  <a:srgbClr val="000000"/>
                </a:solidFill>
                <a:latin typeface="Cabin"/>
                <a:ea typeface="Cabin"/>
                <a:cs typeface="Cabin"/>
                <a:sym typeface="Cabin"/>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701" name="Shape 701"/>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51</a:t>
            </a:fld>
            <a:endParaRPr lang="en-US" sz="2300" b="1">
              <a:solidFill>
                <a:schemeClr val="dk1"/>
              </a:solidFill>
              <a:latin typeface="Arial"/>
              <a:ea typeface="Arial"/>
              <a:cs typeface="Arial"/>
              <a:sym typeface="Arial"/>
            </a:endParaRPr>
          </a:p>
        </p:txBody>
      </p:sp>
      <p:sp>
        <p:nvSpPr>
          <p:cNvPr id="702" name="Shape 702"/>
          <p:cNvSpPr/>
          <p:nvPr/>
        </p:nvSpPr>
        <p:spPr>
          <a:xfrm>
            <a:off x="642937" y="1104900"/>
            <a:ext cx="8153399" cy="4001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How does supervised learning “work”?</a:t>
            </a:r>
          </a:p>
        </p:txBody>
      </p:sp>
      <p:pic>
        <p:nvPicPr>
          <p:cNvPr id="703" name="Shape 703"/>
          <p:cNvPicPr preferRelativeResize="0"/>
          <p:nvPr/>
        </p:nvPicPr>
        <p:blipFill rotWithShape="1">
          <a:blip r:embed="rId3">
            <a:alphaModFix/>
          </a:blip>
          <a:srcRect/>
          <a:stretch/>
        </p:blipFill>
        <p:spPr>
          <a:xfrm>
            <a:off x="1328737" y="1612900"/>
            <a:ext cx="5181600" cy="3454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Shape 709"/>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710" name="Shape 710"/>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52</a:t>
            </a:fld>
            <a:endParaRPr lang="en-US" sz="2300" b="1">
              <a:solidFill>
                <a:schemeClr val="dk1"/>
              </a:solidFill>
              <a:latin typeface="Arial"/>
              <a:ea typeface="Arial"/>
              <a:cs typeface="Arial"/>
              <a:sym typeface="Arial"/>
            </a:endParaRPr>
          </a:p>
        </p:txBody>
      </p:sp>
      <p:sp>
        <p:nvSpPr>
          <p:cNvPr id="711" name="Shape 711"/>
          <p:cNvSpPr/>
          <p:nvPr/>
        </p:nvSpPr>
        <p:spPr>
          <a:xfrm>
            <a:off x="642937" y="1104900"/>
            <a:ext cx="8153399" cy="378565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Supervised learning example: Coin classifier</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Observations: Coins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Features: Size and mass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Response: Coin type, hand-labeled</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457200" marR="0" lvl="0" indent="-457200" algn="l" rtl="0">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Train a </a:t>
            </a:r>
            <a:r>
              <a:rPr lang="en-US" sz="2000" b="1">
                <a:solidFill>
                  <a:srgbClr val="000000"/>
                </a:solidFill>
                <a:latin typeface="Cabin"/>
                <a:ea typeface="Cabin"/>
                <a:cs typeface="Cabin"/>
                <a:sym typeface="Cabin"/>
              </a:rPr>
              <a:t>machine learning model</a:t>
            </a:r>
            <a:r>
              <a:rPr lang="en-US" sz="2000">
                <a:solidFill>
                  <a:srgbClr val="000000"/>
                </a:solidFill>
                <a:latin typeface="Cabin"/>
                <a:ea typeface="Cabin"/>
                <a:cs typeface="Cabin"/>
                <a:sym typeface="Cabin"/>
              </a:rPr>
              <a:t> using </a:t>
            </a:r>
            <a:r>
              <a:rPr lang="en-US" sz="2000" b="1">
                <a:solidFill>
                  <a:srgbClr val="000000"/>
                </a:solidFill>
                <a:latin typeface="Cabin"/>
                <a:ea typeface="Cabin"/>
                <a:cs typeface="Cabin"/>
                <a:sym typeface="Cabin"/>
              </a:rPr>
              <a:t>labeled data</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Model learns the relationship between the features and the coin type</a:t>
            </a:r>
          </a:p>
          <a:p>
            <a:pPr marL="457200" marR="0" lvl="0" indent="-457200" algn="l" rtl="0">
              <a:spcBef>
                <a:spcPts val="0"/>
              </a:spcBef>
              <a:spcAft>
                <a:spcPts val="0"/>
              </a:spcAft>
              <a:buClr>
                <a:srgbClr val="000000"/>
              </a:buClr>
              <a:buFont typeface="Arial"/>
              <a:buNone/>
            </a:pPr>
            <a:endParaRPr sz="2000">
              <a:solidFill>
                <a:srgbClr val="000000"/>
              </a:solidFill>
              <a:latin typeface="Cabin"/>
              <a:ea typeface="Cabin"/>
              <a:cs typeface="Cabin"/>
              <a:sym typeface="Cabin"/>
            </a:endParaRPr>
          </a:p>
          <a:p>
            <a:pPr marL="457200" marR="0" lvl="0" indent="-457200" algn="l" rtl="0">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Make predictions on </a:t>
            </a:r>
            <a:r>
              <a:rPr lang="en-US" sz="2000" b="1">
                <a:solidFill>
                  <a:srgbClr val="000000"/>
                </a:solidFill>
                <a:latin typeface="Cabin"/>
                <a:ea typeface="Cabin"/>
                <a:cs typeface="Cabin"/>
                <a:sym typeface="Cabin"/>
              </a:rPr>
              <a:t>new data</a:t>
            </a:r>
            <a:r>
              <a:rPr lang="en-US" sz="2000">
                <a:solidFill>
                  <a:srgbClr val="000000"/>
                </a:solidFill>
                <a:latin typeface="Cabin"/>
                <a:ea typeface="Cabin"/>
                <a:cs typeface="Cabin"/>
                <a:sym typeface="Cabin"/>
              </a:rPr>
              <a:t> for which the response is unknown</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Give it a new coin, predicts the coin type automatically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SUPERVISED LEARNING</a:t>
            </a:r>
          </a:p>
        </p:txBody>
      </p:sp>
      <p:sp>
        <p:nvSpPr>
          <p:cNvPr id="718" name="Shape 718"/>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53</a:t>
            </a:fld>
            <a:endParaRPr lang="en-US" sz="2300" b="1">
              <a:solidFill>
                <a:schemeClr val="dk1"/>
              </a:solidFill>
              <a:latin typeface="Arial"/>
              <a:ea typeface="Arial"/>
              <a:cs typeface="Arial"/>
              <a:sym typeface="Arial"/>
            </a:endParaRPr>
          </a:p>
        </p:txBody>
      </p:sp>
      <p:pic>
        <p:nvPicPr>
          <p:cNvPr id="719" name="Shape 719"/>
          <p:cNvPicPr preferRelativeResize="0"/>
          <p:nvPr/>
        </p:nvPicPr>
        <p:blipFill rotWithShape="1">
          <a:blip r:embed="rId3">
            <a:alphaModFix/>
          </a:blip>
          <a:srcRect/>
          <a:stretch/>
        </p:blipFill>
        <p:spPr>
          <a:xfrm>
            <a:off x="642937" y="1104900"/>
            <a:ext cx="7948062" cy="3962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INTRODUCTION</a:t>
            </a:r>
          </a:p>
        </p:txBody>
      </p:sp>
      <p:sp>
        <p:nvSpPr>
          <p:cNvPr id="725" name="Shape 725"/>
          <p:cNvSpPr/>
          <p:nvPr/>
        </p:nvSpPr>
        <p:spPr>
          <a:xfrm>
            <a:off x="457181" y="1060704"/>
            <a:ext cx="8448600" cy="2020800"/>
          </a:xfrm>
          <a:prstGeom prst="rect">
            <a:avLst/>
          </a:prstGeom>
          <a:noFill/>
          <a:ln>
            <a:noFill/>
          </a:ln>
        </p:spPr>
        <p:txBody>
          <a:bodyPr lIns="0" tIns="0" rIns="0" bIns="0" anchor="t" anchorCtr="0">
            <a:noAutofit/>
          </a:bodyPr>
          <a:lstStyle/>
          <a:p>
            <a:pPr lvl="0" rtl="0">
              <a:lnSpc>
                <a:spcPct val="70000"/>
              </a:lnSpc>
              <a:spcBef>
                <a:spcPts val="0"/>
              </a:spcBef>
              <a:buClr>
                <a:schemeClr val="dk1"/>
              </a:buClr>
              <a:buSzPct val="25000"/>
              <a:buFont typeface="Arial"/>
              <a:buNone/>
            </a:pPr>
            <a:r>
              <a:rPr lang="en-US" sz="7500" b="1">
                <a:solidFill>
                  <a:schemeClr val="lt1"/>
                </a:solidFill>
                <a:latin typeface="Oswald"/>
                <a:ea typeface="Oswald"/>
                <a:cs typeface="Oswald"/>
                <a:sym typeface="Oswald"/>
              </a:rPr>
              <a:t>III. UNSUPERVISED LEARNING</a:t>
            </a:r>
          </a:p>
          <a:p>
            <a:pPr marL="0" marR="0" lvl="0" indent="0" algn="l" rtl="0">
              <a:lnSpc>
                <a:spcPct val="88333"/>
              </a:lnSpc>
              <a:spcBef>
                <a:spcPts val="0"/>
              </a:spcBef>
              <a:buNone/>
            </a:pPr>
            <a:endParaRPr sz="7500" b="1">
              <a:solidFill>
                <a:schemeClr val="lt1"/>
              </a:solidFill>
              <a:latin typeface="Oswald"/>
              <a:ea typeface="Oswald"/>
              <a:cs typeface="Oswald"/>
              <a:sym typeface="Oswa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TYPES OF MACHINE LEARNING</a:t>
            </a:r>
          </a:p>
        </p:txBody>
      </p:sp>
      <p:sp>
        <p:nvSpPr>
          <p:cNvPr id="732" name="Shape 732"/>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55</a:t>
            </a:fld>
            <a:endParaRPr lang="en-US" sz="2300" b="1">
              <a:solidFill>
                <a:schemeClr val="dk1"/>
              </a:solidFill>
              <a:latin typeface="Arial"/>
              <a:ea typeface="Arial"/>
              <a:cs typeface="Arial"/>
              <a:sym typeface="Arial"/>
            </a:endParaRPr>
          </a:p>
        </p:txBody>
      </p:sp>
      <p:sp>
        <p:nvSpPr>
          <p:cNvPr id="733" name="Shape 733"/>
          <p:cNvSpPr/>
          <p:nvPr/>
        </p:nvSpPr>
        <p:spPr>
          <a:xfrm>
            <a:off x="642937" y="1028700"/>
            <a:ext cx="8001000" cy="255454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There are two main categories of machine learning: </a:t>
            </a:r>
            <a:r>
              <a:rPr lang="en-US" sz="2000" b="1">
                <a:solidFill>
                  <a:srgbClr val="000000"/>
                </a:solidFill>
                <a:latin typeface="Cabin"/>
                <a:ea typeface="Cabin"/>
                <a:cs typeface="Cabin"/>
                <a:sym typeface="Cabin"/>
              </a:rPr>
              <a:t>supervised learning</a:t>
            </a:r>
            <a:r>
              <a:rPr lang="en-US" sz="2000">
                <a:solidFill>
                  <a:srgbClr val="000000"/>
                </a:solidFill>
                <a:latin typeface="Cabin"/>
                <a:ea typeface="Cabin"/>
                <a:cs typeface="Cabin"/>
                <a:sym typeface="Cabin"/>
              </a:rPr>
              <a:t> and </a:t>
            </a:r>
            <a:r>
              <a:rPr lang="en-US" sz="2000" b="1">
                <a:solidFill>
                  <a:srgbClr val="000000"/>
                </a:solidFill>
                <a:latin typeface="Cabin"/>
                <a:ea typeface="Cabin"/>
                <a:cs typeface="Cabin"/>
                <a:sym typeface="Cabin"/>
              </a:rPr>
              <a:t>unsupervised learning</a:t>
            </a:r>
            <a:r>
              <a:rPr lang="en-US" sz="2000">
                <a:solidFill>
                  <a:srgbClr val="000000"/>
                </a:solidFill>
                <a:latin typeface="Cabin"/>
                <a:ea typeface="Cabin"/>
                <a:cs typeface="Cabin"/>
                <a:sym typeface="Cabin"/>
              </a:rPr>
              <a:t>.</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Unsupervised learning:</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Extracting structure from data</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Example: segment grocery store shoppers into “clusters” that exhibit similar behaviors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Goal is “representation”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UNSUPERVISED LEARNING</a:t>
            </a:r>
          </a:p>
        </p:txBody>
      </p:sp>
      <p:sp>
        <p:nvSpPr>
          <p:cNvPr id="740" name="Shape 740"/>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56</a:t>
            </a:fld>
            <a:endParaRPr lang="en-US" sz="2300" b="1">
              <a:solidFill>
                <a:schemeClr val="dk1"/>
              </a:solidFill>
              <a:latin typeface="Arial"/>
              <a:ea typeface="Arial"/>
              <a:cs typeface="Arial"/>
              <a:sym typeface="Arial"/>
            </a:endParaRPr>
          </a:p>
        </p:txBody>
      </p:sp>
      <p:sp>
        <p:nvSpPr>
          <p:cNvPr id="741" name="Shape 741"/>
          <p:cNvSpPr/>
          <p:nvPr/>
        </p:nvSpPr>
        <p:spPr>
          <a:xfrm>
            <a:off x="642937" y="930413"/>
            <a:ext cx="8001000" cy="70788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Group US residential neighborhoods into 67 unique segments based on demographic and socioeconomic characteristics</a:t>
            </a:r>
          </a:p>
        </p:txBody>
      </p:sp>
      <p:sp>
        <p:nvSpPr>
          <p:cNvPr id="742" name="Shape 742"/>
          <p:cNvSpPr txBox="1"/>
          <p:nvPr/>
        </p:nvSpPr>
        <p:spPr>
          <a:xfrm>
            <a:off x="5214937" y="1856243"/>
            <a:ext cx="3581399" cy="2677656"/>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a:solidFill>
                  <a:srgbClr val="000000"/>
                </a:solidFill>
                <a:latin typeface="Cabin"/>
                <a:ea typeface="Cabin"/>
                <a:cs typeface="Cabin"/>
                <a:sym typeface="Cabin"/>
              </a:rPr>
              <a:t>Metro Renters:</a:t>
            </a:r>
          </a:p>
          <a:p>
            <a:pPr marL="0" marR="0" lvl="0" indent="0" algn="l" rtl="0">
              <a:spcBef>
                <a:spcPts val="0"/>
              </a:spcBef>
              <a:spcAft>
                <a:spcPts val="0"/>
              </a:spcAft>
              <a:buNone/>
            </a:pPr>
            <a:endParaRPr sz="14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1400">
                <a:solidFill>
                  <a:srgbClr val="000000"/>
                </a:solidFill>
                <a:latin typeface="Cabin"/>
                <a:ea typeface="Cabin"/>
                <a:cs typeface="Cabin"/>
                <a:sym typeface="Cabin"/>
              </a:rPr>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p>
        </p:txBody>
      </p:sp>
      <p:sp>
        <p:nvSpPr>
          <p:cNvPr id="743" name="Shape 743"/>
          <p:cNvSpPr txBox="1"/>
          <p:nvPr/>
        </p:nvSpPr>
        <p:spPr>
          <a:xfrm>
            <a:off x="5214937" y="4775655"/>
            <a:ext cx="3809999" cy="21544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800">
                <a:solidFill>
                  <a:srgbClr val="000000"/>
                </a:solidFill>
                <a:latin typeface="Cabin"/>
                <a:ea typeface="Cabin"/>
                <a:cs typeface="Cabin"/>
                <a:sym typeface="Cabin"/>
              </a:rPr>
              <a:t>Source: http://www.esri.com/landing-pages/tapestry/</a:t>
            </a:r>
          </a:p>
        </p:txBody>
      </p:sp>
      <p:pic>
        <p:nvPicPr>
          <p:cNvPr id="744" name="Shape 744"/>
          <p:cNvPicPr preferRelativeResize="0"/>
          <p:nvPr/>
        </p:nvPicPr>
        <p:blipFill rotWithShape="1">
          <a:blip r:embed="rId3">
            <a:alphaModFix/>
          </a:blip>
          <a:srcRect/>
          <a:stretch/>
        </p:blipFill>
        <p:spPr>
          <a:xfrm>
            <a:off x="664347" y="1638299"/>
            <a:ext cx="4267199" cy="343191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UNSUPERVISED LEARNING</a:t>
            </a:r>
          </a:p>
        </p:txBody>
      </p:sp>
      <p:sp>
        <p:nvSpPr>
          <p:cNvPr id="751" name="Shape 751"/>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57</a:t>
            </a:fld>
            <a:endParaRPr lang="en-US" sz="2300" b="1">
              <a:solidFill>
                <a:schemeClr val="dk1"/>
              </a:solidFill>
              <a:latin typeface="Arial"/>
              <a:ea typeface="Arial"/>
              <a:cs typeface="Arial"/>
              <a:sym typeface="Arial"/>
            </a:endParaRPr>
          </a:p>
        </p:txBody>
      </p:sp>
      <p:sp>
        <p:nvSpPr>
          <p:cNvPr id="752" name="Shape 752"/>
          <p:cNvSpPr/>
          <p:nvPr/>
        </p:nvSpPr>
        <p:spPr>
          <a:xfrm>
            <a:off x="642937" y="1028700"/>
            <a:ext cx="8001000" cy="1938991"/>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Common types of unsupervised learning:</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342900" marR="0" lvl="0" indent="-342900" algn="l" rtl="0">
              <a:spcBef>
                <a:spcPts val="0"/>
              </a:spcBef>
              <a:spcAft>
                <a:spcPts val="0"/>
              </a:spcAft>
              <a:buClr>
                <a:srgbClr val="000000"/>
              </a:buClr>
              <a:buSzPct val="100000"/>
              <a:buFont typeface="Arial"/>
              <a:buChar char="•"/>
            </a:pPr>
            <a:r>
              <a:rPr lang="en-US" sz="2000" b="1">
                <a:solidFill>
                  <a:srgbClr val="000000"/>
                </a:solidFill>
                <a:latin typeface="Cabin"/>
                <a:ea typeface="Cabin"/>
                <a:cs typeface="Cabin"/>
                <a:sym typeface="Cabin"/>
              </a:rPr>
              <a:t>Clustering:</a:t>
            </a:r>
            <a:r>
              <a:rPr lang="en-US" sz="2000">
                <a:solidFill>
                  <a:srgbClr val="000000"/>
                </a:solidFill>
                <a:latin typeface="Cabin"/>
                <a:ea typeface="Cabin"/>
                <a:cs typeface="Cabin"/>
                <a:sym typeface="Cabin"/>
              </a:rPr>
              <a:t> group “similar” data points together</a:t>
            </a:r>
          </a:p>
          <a:p>
            <a:pPr marL="342900" marR="0" lvl="0" indent="-342900" algn="l" rtl="0">
              <a:spcBef>
                <a:spcPts val="0"/>
              </a:spcBef>
              <a:spcAft>
                <a:spcPts val="0"/>
              </a:spcAft>
              <a:buClr>
                <a:srgbClr val="000000"/>
              </a:buClr>
              <a:buSzPct val="100000"/>
              <a:buFont typeface="Arial"/>
              <a:buChar char="•"/>
            </a:pPr>
            <a:r>
              <a:rPr lang="en-US" sz="2000" b="1">
                <a:solidFill>
                  <a:srgbClr val="000000"/>
                </a:solidFill>
                <a:latin typeface="Cabin"/>
                <a:ea typeface="Cabin"/>
                <a:cs typeface="Cabin"/>
                <a:sym typeface="Cabin"/>
              </a:rPr>
              <a:t>Dimensionality Reduction:</a:t>
            </a:r>
            <a:r>
              <a:rPr lang="en-US" sz="2000">
                <a:solidFill>
                  <a:srgbClr val="000000"/>
                </a:solidFill>
                <a:latin typeface="Cabin"/>
                <a:ea typeface="Cabin"/>
                <a:cs typeface="Cabin"/>
                <a:sym typeface="Cabin"/>
              </a:rPr>
              <a:t> reduce the dimensionality of a dataset by extracting features that capture most of the variance in the data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UNSUPERVISED LEARNING</a:t>
            </a:r>
          </a:p>
        </p:txBody>
      </p:sp>
      <p:sp>
        <p:nvSpPr>
          <p:cNvPr id="759" name="Shape 759"/>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58</a:t>
            </a:fld>
            <a:endParaRPr lang="en-US" sz="2300" b="1">
              <a:solidFill>
                <a:schemeClr val="dk1"/>
              </a:solidFill>
              <a:latin typeface="Arial"/>
              <a:ea typeface="Arial"/>
              <a:cs typeface="Arial"/>
              <a:sym typeface="Arial"/>
            </a:endParaRPr>
          </a:p>
        </p:txBody>
      </p:sp>
      <p:sp>
        <p:nvSpPr>
          <p:cNvPr id="760" name="Shape 760"/>
          <p:cNvSpPr/>
          <p:nvPr/>
        </p:nvSpPr>
        <p:spPr>
          <a:xfrm>
            <a:off x="642937" y="1028700"/>
            <a:ext cx="8001000" cy="224676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Unsupervised learning has some clear differences from supervised learning. With </a:t>
            </a:r>
            <a:r>
              <a:rPr lang="en-US" sz="2000" b="1">
                <a:solidFill>
                  <a:srgbClr val="000000"/>
                </a:solidFill>
                <a:latin typeface="Cabin"/>
                <a:ea typeface="Cabin"/>
                <a:cs typeface="Cabin"/>
                <a:sym typeface="Cabin"/>
              </a:rPr>
              <a:t>unsupervised learning:</a:t>
            </a:r>
          </a:p>
          <a:p>
            <a:pPr marL="0" marR="0" lvl="0" indent="0" algn="l" rtl="0">
              <a:spcBef>
                <a:spcPts val="0"/>
              </a:spcBef>
              <a:spcAft>
                <a:spcPts val="0"/>
              </a:spcAft>
              <a:buNone/>
            </a:pPr>
            <a:endParaRPr sz="2000">
              <a:solidFill>
                <a:srgbClr val="000000"/>
              </a:solidFill>
              <a:latin typeface="Cabin"/>
              <a:ea typeface="Cabin"/>
              <a:cs typeface="Cabin"/>
              <a:sym typeface="Cabin"/>
            </a:endParaRP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clear objective</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“right anwser” (hard to tell how well you are doing)</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There is no response variable, just observations with features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Labeled data is not required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UNSUPERVISED LEARNING</a:t>
            </a:r>
          </a:p>
        </p:txBody>
      </p:sp>
      <p:sp>
        <p:nvSpPr>
          <p:cNvPr id="767" name="Shape 767"/>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59</a:t>
            </a:fld>
            <a:endParaRPr lang="en-US" sz="2300" b="1">
              <a:solidFill>
                <a:schemeClr val="dk1"/>
              </a:solidFill>
              <a:latin typeface="Arial"/>
              <a:ea typeface="Arial"/>
              <a:cs typeface="Arial"/>
              <a:sym typeface="Arial"/>
            </a:endParaRPr>
          </a:p>
        </p:txBody>
      </p:sp>
      <p:sp>
        <p:nvSpPr>
          <p:cNvPr id="768" name="Shape 768"/>
          <p:cNvSpPr/>
          <p:nvPr/>
        </p:nvSpPr>
        <p:spPr>
          <a:xfrm>
            <a:off x="642937" y="1104900"/>
            <a:ext cx="8153399" cy="350865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2000" b="1">
                <a:solidFill>
                  <a:srgbClr val="000000"/>
                </a:solidFill>
                <a:latin typeface="Cabin"/>
                <a:ea typeface="Cabin"/>
                <a:cs typeface="Cabin"/>
                <a:sym typeface="Cabin"/>
              </a:rPr>
              <a:t>Unsupervised learning example: Coin clustering</a:t>
            </a:r>
          </a:p>
          <a:p>
            <a:pPr marL="0" marR="0" lvl="0" indent="0" algn="l" rtl="0">
              <a:spcBef>
                <a:spcPts val="0"/>
              </a:spcBef>
              <a:spcAft>
                <a:spcPts val="0"/>
              </a:spcAft>
              <a:buNone/>
            </a:pPr>
            <a:endParaRPr sz="1400">
              <a:solidFill>
                <a:srgbClr val="000000"/>
              </a:solidFill>
              <a:latin typeface="Cabin"/>
              <a:ea typeface="Cabin"/>
              <a:cs typeface="Cabin"/>
              <a:sym typeface="Cabin"/>
            </a:endParaRP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Observations: Coins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Features: Size and mass</a:t>
            </a:r>
          </a:p>
          <a:p>
            <a:pPr marL="342900" marR="0" lvl="0" indent="-342900" algn="l" rtl="0">
              <a:spcBef>
                <a:spcPts val="0"/>
              </a:spcBef>
              <a:spcAft>
                <a:spcPts val="0"/>
              </a:spcAft>
              <a:buClr>
                <a:srgbClr val="000000"/>
              </a:buClr>
              <a:buSzPct val="100000"/>
              <a:buFont typeface="Arial"/>
              <a:buChar char="•"/>
            </a:pPr>
            <a:r>
              <a:rPr lang="en-US" sz="2000">
                <a:solidFill>
                  <a:srgbClr val="000000"/>
                </a:solidFill>
                <a:latin typeface="Cabin"/>
                <a:ea typeface="Cabin"/>
                <a:cs typeface="Cabin"/>
                <a:sym typeface="Cabin"/>
              </a:rPr>
              <a:t>Response: There isn’t one (no hand-labeling required!)</a:t>
            </a:r>
          </a:p>
          <a:p>
            <a:pPr marL="0" marR="0" lvl="0" indent="0" algn="l" rtl="0">
              <a:spcBef>
                <a:spcPts val="0"/>
              </a:spcBef>
              <a:spcAft>
                <a:spcPts val="0"/>
              </a:spcAft>
              <a:buNone/>
            </a:pPr>
            <a:endParaRPr sz="1400">
              <a:solidFill>
                <a:srgbClr val="000000"/>
              </a:solidFill>
              <a:latin typeface="Cabin"/>
              <a:ea typeface="Cabin"/>
              <a:cs typeface="Cabin"/>
              <a:sym typeface="Cabin"/>
            </a:endParaRPr>
          </a:p>
          <a:p>
            <a:pPr marL="457200" marR="0" lvl="0" indent="-457200" algn="l" rtl="0">
              <a:spcBef>
                <a:spcPts val="0"/>
              </a:spcBef>
              <a:spcAft>
                <a:spcPts val="0"/>
              </a:spcAft>
              <a:buClr>
                <a:srgbClr val="000000"/>
              </a:buClr>
              <a:buSzPct val="100000"/>
              <a:buFont typeface="Arial"/>
              <a:buAutoNum type="arabicPeriod"/>
            </a:pPr>
            <a:r>
              <a:rPr lang="en-US" sz="2000">
                <a:solidFill>
                  <a:srgbClr val="000000"/>
                </a:solidFill>
                <a:latin typeface="Cabin"/>
                <a:ea typeface="Cabin"/>
                <a:cs typeface="Cabin"/>
                <a:sym typeface="Cabin"/>
              </a:rPr>
              <a:t>Perform </a:t>
            </a:r>
            <a:r>
              <a:rPr lang="en-US" sz="2000" b="1">
                <a:solidFill>
                  <a:srgbClr val="000000"/>
                </a:solidFill>
                <a:latin typeface="Cabin"/>
                <a:ea typeface="Cabin"/>
                <a:cs typeface="Cabin"/>
                <a:sym typeface="Cabin"/>
              </a:rPr>
              <a:t>unsupervised learning</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Cluster the coins based on “similarity”</a:t>
            </a:r>
          </a:p>
          <a:p>
            <a:pPr marL="785813" marR="0" lvl="1" indent="-468313" algn="l" rtl="0">
              <a:spcBef>
                <a:spcPts val="0"/>
              </a:spcBef>
              <a:spcAft>
                <a:spcPts val="0"/>
              </a:spcAft>
              <a:buClr>
                <a:srgbClr val="000000"/>
              </a:buClr>
              <a:buSzPct val="100000"/>
              <a:buFont typeface="Arial"/>
              <a:buChar char="•"/>
            </a:pPr>
            <a:r>
              <a:rPr lang="en-US" sz="2000" b="0" i="0" u="none" strike="noStrike" cap="none">
                <a:solidFill>
                  <a:srgbClr val="000000"/>
                </a:solidFill>
                <a:latin typeface="Cabin"/>
                <a:ea typeface="Cabin"/>
                <a:cs typeface="Cabin"/>
                <a:sym typeface="Cabin"/>
              </a:rPr>
              <a:t>You’re done!</a:t>
            </a:r>
          </a:p>
          <a:p>
            <a:pPr marL="457200" marR="0" lvl="0" indent="-457200" algn="l" rtl="0">
              <a:spcBef>
                <a:spcPts val="0"/>
              </a:spcBef>
              <a:spcAft>
                <a:spcPts val="0"/>
              </a:spcAft>
              <a:buClr>
                <a:srgbClr val="000000"/>
              </a:buClr>
              <a:buFont typeface="Arial"/>
              <a:buNone/>
            </a:pPr>
            <a:endParaRPr sz="1400">
              <a:solidFill>
                <a:srgbClr val="000000"/>
              </a:solidFill>
              <a:latin typeface="Cabin"/>
              <a:ea typeface="Cabin"/>
              <a:cs typeface="Cabin"/>
              <a:sym typeface="Cabin"/>
            </a:endParaRPr>
          </a:p>
          <a:p>
            <a:pPr marL="0" marR="0" lvl="0" indent="0" algn="l" rtl="0">
              <a:spcBef>
                <a:spcPts val="0"/>
              </a:spcBef>
              <a:spcAft>
                <a:spcPts val="0"/>
              </a:spcAft>
              <a:buSzPct val="25000"/>
              <a:buNone/>
            </a:pPr>
            <a:r>
              <a:rPr lang="en-US" sz="2000">
                <a:solidFill>
                  <a:srgbClr val="000000"/>
                </a:solidFill>
                <a:latin typeface="Cabin"/>
                <a:ea typeface="Cabin"/>
                <a:cs typeface="Cabin"/>
                <a:sym typeface="Cabin"/>
              </a:rPr>
              <a:t>Sometimes, unsupervised learning is used as a “preprocessing” step for supervised learning. (How?)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p:nvPr/>
        </p:nvSpPr>
        <p:spPr>
          <a:xfrm>
            <a:off x="457181" y="530352"/>
            <a:ext cx="73149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INTRODUCTION</a:t>
            </a:r>
          </a:p>
        </p:txBody>
      </p:sp>
      <p:sp>
        <p:nvSpPr>
          <p:cNvPr id="352" name="Shape 352"/>
          <p:cNvSpPr/>
          <p:nvPr/>
        </p:nvSpPr>
        <p:spPr>
          <a:xfrm>
            <a:off x="457181" y="1060704"/>
            <a:ext cx="8448600" cy="2020800"/>
          </a:xfrm>
          <a:prstGeom prst="rect">
            <a:avLst/>
          </a:prstGeom>
          <a:noFill/>
          <a:ln>
            <a:noFill/>
          </a:ln>
        </p:spPr>
        <p:txBody>
          <a:bodyPr lIns="0" tIns="0" rIns="0" bIns="0" anchor="t" anchorCtr="0">
            <a:noAutofit/>
          </a:bodyPr>
          <a:lstStyle/>
          <a:p>
            <a:pPr lvl="0" rtl="0">
              <a:lnSpc>
                <a:spcPct val="88333"/>
              </a:lnSpc>
              <a:spcBef>
                <a:spcPts val="0"/>
              </a:spcBef>
              <a:buNone/>
            </a:pPr>
            <a:endParaRPr sz="1000">
              <a:latin typeface="Oswald"/>
              <a:ea typeface="Oswald"/>
              <a:cs typeface="Oswald"/>
              <a:sym typeface="Oswald"/>
            </a:endParaRPr>
          </a:p>
          <a:p>
            <a:pPr marL="0" marR="0" lvl="0" indent="0" algn="l" rtl="0">
              <a:lnSpc>
                <a:spcPct val="88333"/>
              </a:lnSpc>
              <a:spcBef>
                <a:spcPts val="0"/>
              </a:spcBef>
              <a:buSzPct val="25000"/>
              <a:buNone/>
            </a:pPr>
            <a:r>
              <a:rPr lang="en-US" sz="6900" b="1">
                <a:solidFill>
                  <a:srgbClr val="FFFFFF"/>
                </a:solidFill>
                <a:latin typeface="Oswald"/>
                <a:ea typeface="Oswald"/>
                <a:cs typeface="Oswald"/>
                <a:sym typeface="Oswald"/>
              </a:rPr>
              <a:t>ASKING A GOOD QUESTION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body" idx="2"/>
          </p:nvPr>
        </p:nvSpPr>
        <p:spPr>
          <a:xfrm>
            <a:off x="414337" y="495300"/>
            <a:ext cx="6400799" cy="304799"/>
          </a:xfrm>
          <a:prstGeom prst="rect">
            <a:avLst/>
          </a:prstGeom>
          <a:noFill/>
          <a:ln>
            <a:noFill/>
          </a:ln>
        </p:spPr>
        <p:txBody>
          <a:bodyPr lIns="91425" tIns="45700" rIns="91425" bIns="45700" anchor="t" anchorCtr="0">
            <a:noAutofit/>
          </a:bodyPr>
          <a:lstStyle/>
          <a:p>
            <a:pPr marL="0" marR="0" lvl="0" indent="0" algn="l" rtl="0">
              <a:lnSpc>
                <a:spcPct val="106434"/>
              </a:lnSpc>
              <a:spcBef>
                <a:spcPts val="0"/>
              </a:spcBef>
              <a:spcAft>
                <a:spcPts val="0"/>
              </a:spcAft>
              <a:buClr>
                <a:schemeClr val="dk1"/>
              </a:buClr>
              <a:buSzPct val="25000"/>
              <a:buFont typeface="Merriweather Sans"/>
              <a:buNone/>
            </a:pPr>
            <a:r>
              <a:rPr lang="en-US" sz="2300" b="1" i="0" u="none" strike="noStrike" cap="none">
                <a:solidFill>
                  <a:schemeClr val="dk1"/>
                </a:solidFill>
                <a:latin typeface="Arial"/>
                <a:ea typeface="Arial"/>
                <a:cs typeface="Arial"/>
                <a:sym typeface="Arial"/>
              </a:rPr>
              <a:t>UNSUPERVISED LEARNING</a:t>
            </a:r>
          </a:p>
        </p:txBody>
      </p:sp>
      <p:sp>
        <p:nvSpPr>
          <p:cNvPr id="775" name="Shape 775"/>
          <p:cNvSpPr txBox="1">
            <a:spLocks noGrp="1"/>
          </p:cNvSpPr>
          <p:nvPr>
            <p:ph type="sldNum" idx="12"/>
          </p:nvPr>
        </p:nvSpPr>
        <p:spPr>
          <a:xfrm>
            <a:off x="8650288" y="530225"/>
            <a:ext cx="254000" cy="311149"/>
          </a:xfrm>
          <a:prstGeom prst="rect">
            <a:avLst/>
          </a:prstGeom>
          <a:noFill/>
          <a:ln>
            <a:noFill/>
          </a:ln>
        </p:spPr>
        <p:txBody>
          <a:bodyPr lIns="65825" tIns="32900" rIns="0" bIns="32900" anchor="ctr" anchorCtr="0">
            <a:noAutofit/>
          </a:bodyPr>
          <a:lstStyle/>
          <a:p>
            <a:pPr marL="0" marR="0" lvl="0" indent="0" algn="r" rtl="0">
              <a:lnSpc>
                <a:spcPct val="100173"/>
              </a:lnSpc>
              <a:spcBef>
                <a:spcPts val="0"/>
              </a:spcBef>
              <a:spcAft>
                <a:spcPts val="0"/>
              </a:spcAft>
              <a:buSzPct val="25000"/>
              <a:buNone/>
            </a:pPr>
            <a:fld id="{00000000-1234-1234-1234-123412341234}" type="slidenum">
              <a:rPr lang="en-US" sz="2300" b="1">
                <a:solidFill>
                  <a:schemeClr val="dk1"/>
                </a:solidFill>
                <a:latin typeface="Arial"/>
                <a:ea typeface="Arial"/>
                <a:cs typeface="Arial"/>
                <a:sym typeface="Arial"/>
              </a:rPr>
              <a:t>60</a:t>
            </a:fld>
            <a:endParaRPr lang="en-US" sz="2300" b="1">
              <a:solidFill>
                <a:schemeClr val="dk1"/>
              </a:solidFill>
              <a:latin typeface="Arial"/>
              <a:ea typeface="Arial"/>
              <a:cs typeface="Arial"/>
              <a:sym typeface="Arial"/>
            </a:endParaRPr>
          </a:p>
        </p:txBody>
      </p:sp>
      <p:pic>
        <p:nvPicPr>
          <p:cNvPr id="776" name="Shape 776"/>
          <p:cNvPicPr preferRelativeResize="0"/>
          <p:nvPr/>
        </p:nvPicPr>
        <p:blipFill rotWithShape="1">
          <a:blip r:embed="rId3">
            <a:alphaModFix/>
          </a:blip>
          <a:srcRect/>
          <a:stretch/>
        </p:blipFill>
        <p:spPr>
          <a:xfrm>
            <a:off x="2547936" y="1071562"/>
            <a:ext cx="3995737" cy="39957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p:nvPr/>
        </p:nvSpPr>
        <p:spPr>
          <a:xfrm>
            <a:off x="457181" y="530352"/>
            <a:ext cx="81105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WHY DO WE NEED A GOOD QUESTION?</a:t>
            </a:r>
          </a:p>
        </p:txBody>
      </p:sp>
      <p:sp>
        <p:nvSpPr>
          <p:cNvPr id="358" name="Shape 358"/>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“A problem well stated is half solved.” -Charles Kettering</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Sets yourself up for success as you begin analysis</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Establishes the basis for reproducibility</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Enables collaboration through clear goals</a:t>
            </a:r>
          </a:p>
        </p:txBody>
      </p:sp>
      <p:pic>
        <p:nvPicPr>
          <p:cNvPr id="359" name="Shape 359"/>
          <p:cNvPicPr preferRelativeResize="0"/>
          <p:nvPr/>
        </p:nvPicPr>
        <p:blipFill>
          <a:blip r:embed="rId3">
            <a:alphaModFix/>
          </a:blip>
          <a:stretch>
            <a:fillRect/>
          </a:stretch>
        </p:blipFill>
        <p:spPr>
          <a:xfrm>
            <a:off x="6487262" y="1808225"/>
            <a:ext cx="2030227" cy="28423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lvl="0" rtl="0">
              <a:spcBef>
                <a:spcPts val="0"/>
              </a:spcBef>
              <a:buClr>
                <a:schemeClr val="dk1"/>
              </a:buClr>
              <a:buSzPct val="40000"/>
              <a:buFont typeface="Arial"/>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Goals are similar to the SMART Goals Framework.</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S:  specific</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M:  measurable</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A:  attainable</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R:  reproducible</a:t>
            </a:r>
          </a:p>
          <a:p>
            <a:pPr lvl="0" rtl="0">
              <a:spcBef>
                <a:spcPts val="0"/>
              </a:spcBef>
              <a:buNone/>
            </a:pPr>
            <a:endParaRPr sz="2000">
              <a:solidFill>
                <a:schemeClr val="dk1"/>
              </a:solidFill>
              <a:latin typeface="Georgia"/>
              <a:ea typeface="Georgia"/>
              <a:cs typeface="Georgia"/>
              <a:sym typeface="Georgia"/>
            </a:endParaRPr>
          </a:p>
          <a:p>
            <a:pPr marL="152400" lvl="0" indent="-190500" rtl="0">
              <a:spcBef>
                <a:spcPts val="0"/>
              </a:spcBef>
              <a:buClr>
                <a:schemeClr val="dk1"/>
              </a:buClr>
              <a:buSzPct val="100000"/>
              <a:buFont typeface="Georgia"/>
              <a:buChar char="‣"/>
            </a:pPr>
            <a:r>
              <a:rPr lang="en-US" sz="2000">
                <a:solidFill>
                  <a:schemeClr val="dk1"/>
                </a:solidFill>
                <a:latin typeface="Georgia"/>
                <a:ea typeface="Georgia"/>
                <a:cs typeface="Georgia"/>
                <a:sym typeface="Georgia"/>
              </a:rPr>
              <a:t>T:  time-bound</a:t>
            </a:r>
          </a:p>
          <a:p>
            <a:pPr marR="0" lvl="0" algn="l" rtl="0">
              <a:spcBef>
                <a:spcPts val="0"/>
              </a:spcBef>
              <a:buNone/>
            </a:pPr>
            <a:endParaRPr sz="2000">
              <a:latin typeface="Georgia"/>
              <a:ea typeface="Georgia"/>
              <a:cs typeface="Georgia"/>
              <a:sym typeface="Georgia"/>
            </a:endParaRPr>
          </a:p>
        </p:txBody>
      </p:sp>
      <p:sp>
        <p:nvSpPr>
          <p:cNvPr id="365" name="Shape 365"/>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WHAT IS A GOOD QUESTION?</a:t>
            </a:r>
          </a:p>
        </p:txBody>
      </p:sp>
      <p:pic>
        <p:nvPicPr>
          <p:cNvPr id="366" name="Shape 366"/>
          <p:cNvPicPr preferRelativeResize="0"/>
          <p:nvPr/>
        </p:nvPicPr>
        <p:blipFill>
          <a:blip r:embed="rId3">
            <a:alphaModFix/>
          </a:blip>
          <a:stretch>
            <a:fillRect/>
          </a:stretch>
        </p:blipFill>
        <p:spPr>
          <a:xfrm>
            <a:off x="2853226" y="1612252"/>
            <a:ext cx="5559397" cy="3323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457185" y="930798"/>
            <a:ext cx="8448600" cy="2743199"/>
          </a:xfrm>
          <a:prstGeom prst="rect">
            <a:avLst/>
          </a:prstGeom>
          <a:noFill/>
          <a:ln>
            <a:noFill/>
          </a:ln>
        </p:spPr>
        <p:txBody>
          <a:bodyPr lIns="0" tIns="0" rIns="0" bIns="0" anchor="t" anchorCtr="0">
            <a:noAutofit/>
          </a:bodyPr>
          <a:lstStyle/>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Specific:  The dataset and key variables are clearly defined.</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Measurable:  The type of analysis and major assumptions are articulated.</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000">
              <a:latin typeface="Georgia"/>
              <a:ea typeface="Georgia"/>
              <a:cs typeface="Georgia"/>
              <a:sym typeface="Georgia"/>
            </a:endParaRPr>
          </a:p>
          <a:p>
            <a:pPr marL="152400" marR="0" lvl="0" indent="-190500" algn="l" rtl="0">
              <a:spcBef>
                <a:spcPts val="0"/>
              </a:spcBef>
              <a:buSzPct val="100000"/>
              <a:buFont typeface="Georgia"/>
              <a:buChar char="‣"/>
            </a:pPr>
            <a:r>
              <a:rPr lang="en-US" sz="2000">
                <a:latin typeface="Georgia"/>
                <a:ea typeface="Georgia"/>
                <a:cs typeface="Georgia"/>
                <a:sym typeface="Georgia"/>
              </a:rPr>
              <a:t>Time-bound:  You clearly state the time period and population for which this analysis will pertain.</a:t>
            </a:r>
          </a:p>
        </p:txBody>
      </p:sp>
      <p:sp>
        <p:nvSpPr>
          <p:cNvPr id="372" name="Shape 372"/>
          <p:cNvSpPr/>
          <p:nvPr/>
        </p:nvSpPr>
        <p:spPr>
          <a:xfrm>
            <a:off x="457181" y="530352"/>
            <a:ext cx="5559300" cy="3108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300" b="1">
                <a:latin typeface="Oswald"/>
                <a:ea typeface="Oswald"/>
                <a:cs typeface="Oswald"/>
                <a:sym typeface="Oswald"/>
              </a:rPr>
              <a:t>WHAT IS A GOOD QUESTION?</a:t>
            </a:r>
          </a:p>
        </p:txBody>
      </p:sp>
    </p:spTree>
  </p:cSld>
  <p:clrMapOvr>
    <a:masterClrMapping/>
  </p:clrMapOvr>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2192</Words>
  <Application>Microsoft Office PowerPoint</Application>
  <PresentationFormat>Custom</PresentationFormat>
  <Paragraphs>389</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Oswald</vt:lpstr>
      <vt:lpstr>Cabin</vt:lpstr>
      <vt:lpstr>Georgia</vt:lpstr>
      <vt:lpstr>Merriweather Sans</vt:lpstr>
      <vt:lpstr>Arimo</vt:lpstr>
      <vt:lpstr>GA_Instructor_Template_Deck</vt:lpstr>
      <vt:lpstr>Agenda</vt:lpstr>
      <vt:lpstr>White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MACHINE LEARNING</vt:lpstr>
      <vt:lpstr>  I. WHAT IS MACHINE LEARNING? II. SUPERVISED LEARNING III. 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Sherman, Alex</cp:lastModifiedBy>
  <cp:revision>3</cp:revision>
  <dcterms:modified xsi:type="dcterms:W3CDTF">2017-09-25T03:45:54Z</dcterms:modified>
</cp:coreProperties>
</file>